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6" r:id="rId1"/>
  </p:sldMasterIdLst>
  <p:notesMasterIdLst>
    <p:notesMasterId r:id="rId3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Lst>
  <p:sldSz cx="9144000" cy="5143500" type="screen16x9"/>
  <p:notesSz cx="6858000" cy="9144000"/>
  <p:embeddedFontLst>
    <p:embeddedFont>
      <p:font typeface="Abel" panose="020B0604020202020204" charset="0"/>
      <p:regular r:id="rId40"/>
    </p:embeddedFont>
    <p:embeddedFont>
      <p:font typeface="Comfortaa" panose="020B0604020202020204" charset="0"/>
      <p:regular r:id="rId41"/>
      <p:bold r:id="rId42"/>
    </p:embeddedFont>
    <p:embeddedFont>
      <p:font typeface="Comfortaa Regular" panose="020B0604020202020204" charset="0"/>
      <p:regular r:id="rId43"/>
      <p:bold r:id="rId44"/>
    </p:embeddedFont>
    <p:embeddedFont>
      <p:font typeface="Roboto Medium" panose="020B0604020202020204" charset="0"/>
      <p:regular r:id="rId45"/>
      <p:bold r:id="rId46"/>
      <p:italic r:id="rId47"/>
      <p:boldItalic r:id="rId48"/>
    </p:embeddedFont>
    <p:embeddedFont>
      <p:font typeface="Viga" panose="020B0604020202020204" charset="0"/>
      <p:regular r:id="rId4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9AA0A6"/>
          </p15:clr>
        </p15:guide>
        <p15:guide id="2" pos="2880">
          <p15:clr>
            <a:srgbClr val="9AA0A6"/>
          </p15:clr>
        </p15:guide>
        <p15:guide id="3" pos="450">
          <p15:clr>
            <a:srgbClr val="9AA0A6"/>
          </p15:clr>
        </p15:guide>
        <p15:guide id="4" pos="5310">
          <p15:clr>
            <a:srgbClr val="9AA0A6"/>
          </p15:clr>
        </p15:guide>
        <p15:guide id="5" orient="horz" pos="341">
          <p15:clr>
            <a:srgbClr val="9AA0A6"/>
          </p15:clr>
        </p15:guide>
        <p15:guide id="6" orient="horz" pos="2904">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4837" autoAdjust="0"/>
  </p:normalViewPr>
  <p:slideViewPr>
    <p:cSldViewPr snapToGrid="0">
      <p:cViewPr varScale="1">
        <p:scale>
          <a:sx n="112" d="100"/>
          <a:sy n="112" d="100"/>
        </p:scale>
        <p:origin x="1584" y="108"/>
      </p:cViewPr>
      <p:guideLst>
        <p:guide orient="horz" pos="1620"/>
        <p:guide pos="2880"/>
        <p:guide pos="450"/>
        <p:guide pos="5310"/>
        <p:guide orient="horz" pos="341"/>
        <p:guide orient="horz" pos="2904"/>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3.fntdata"/><Relationship Id="rId47" Type="http://schemas.openxmlformats.org/officeDocument/2006/relationships/font" Target="fonts/font8.fntdata"/><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1.fntdata"/><Relationship Id="rId45" Type="http://schemas.openxmlformats.org/officeDocument/2006/relationships/font" Target="fonts/font6.fntdata"/><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5.fntdata"/><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4.fntdata"/><Relationship Id="rId48" Type="http://schemas.openxmlformats.org/officeDocument/2006/relationships/font" Target="fonts/font9.fntdata"/><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7.fntdata"/><Relationship Id="rId20" Type="http://schemas.openxmlformats.org/officeDocument/2006/relationships/slide" Target="slides/slide19.xml"/><Relationship Id="rId41"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p1: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5" name="Google Shape;135;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a6e9057c4c_1_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a6e9057c4c_1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a6e9057c4c_1_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a6e9057c4c_1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a6e9057c4c_1_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a6e9057c4c_1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53ff2f281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53ff2f281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a775e900bc_0_4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3" name="Google Shape;223;ga775e900bc_0_45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solidFill>
                  <a:schemeClr val="dk1"/>
                </a:solidFill>
                <a:highlight>
                  <a:srgbClr val="FFFFFF"/>
                </a:highlight>
                <a:latin typeface="Roboto Medium"/>
                <a:ea typeface="Roboto Medium"/>
                <a:cs typeface="Roboto Medium"/>
                <a:sym typeface="Roboto Medium"/>
              </a:rPr>
              <a:t>Mọi góc của doanh nghiệp đều có thể tiếp cận với các phương pháp thiết kế → Người thiết kế có thể tương tác ngoài vùng làm việc thông thường của họ, và những người không phải người thiết kế cũng có thể ứng dụng tư duy thiết kế để giải quyết các vấn đề mà họ gặp phải</a:t>
            </a:r>
            <a:endParaRPr>
              <a:solidFill>
                <a:schemeClr val="dk1"/>
              </a:solidFill>
              <a:highlight>
                <a:srgbClr val="FFFFFF"/>
              </a:highlight>
              <a:latin typeface="Roboto Medium"/>
              <a:ea typeface="Roboto Medium"/>
              <a:cs typeface="Roboto Medium"/>
              <a:sym typeface="Roboto Medium"/>
            </a:endParaRPr>
          </a:p>
          <a:p>
            <a:pPr marL="0" lvl="0" indent="0" algn="l" rtl="0">
              <a:lnSpc>
                <a:spcPct val="100000"/>
              </a:lnSpc>
              <a:spcBef>
                <a:spcPts val="0"/>
              </a:spcBef>
              <a:spcAft>
                <a:spcPts val="0"/>
              </a:spcAft>
              <a:buSzPts val="1100"/>
              <a:buNone/>
            </a:pPr>
            <a:endParaRPr>
              <a:solidFill>
                <a:schemeClr val="dk1"/>
              </a:solidFill>
              <a:highlight>
                <a:srgbClr val="FFFFFF"/>
              </a:highlight>
              <a:latin typeface="Roboto Medium"/>
              <a:ea typeface="Roboto Medium"/>
              <a:cs typeface="Roboto Medium"/>
              <a:sym typeface="Roboto Medium"/>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a775e900bc_14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0" name="Google Shape;230;ga775e900bc_14_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solidFill>
                  <a:schemeClr val="dk1"/>
                </a:solidFill>
                <a:highlight>
                  <a:srgbClr val="FFFFFF"/>
                </a:highlight>
                <a:latin typeface="Roboto Medium"/>
                <a:ea typeface="Roboto Medium"/>
                <a:cs typeface="Roboto Medium"/>
                <a:sym typeface="Roboto Medium"/>
              </a:rPr>
              <a:t> </a:t>
            </a:r>
            <a:endParaRPr>
              <a:solidFill>
                <a:schemeClr val="dk1"/>
              </a:solidFill>
              <a:highlight>
                <a:srgbClr val="FFFFFF"/>
              </a:highlight>
              <a:latin typeface="Roboto Medium"/>
              <a:ea typeface="Roboto Medium"/>
              <a:cs typeface="Roboto Medium"/>
              <a:sym typeface="Roboto Medium"/>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a775e900bc_14_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7" name="Google Shape;237;ga775e900bc_14_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solidFill>
                  <a:schemeClr val="dk1"/>
                </a:solidFill>
                <a:highlight>
                  <a:srgbClr val="FFFFFF"/>
                </a:highlight>
                <a:latin typeface="Roboto Medium"/>
                <a:ea typeface="Roboto Medium"/>
                <a:cs typeface="Roboto Medium"/>
                <a:sym typeface="Roboto Medium"/>
              </a:rPr>
              <a:t>Các team liên chức năng với sự liên kết chặt chẽ của các team ở các lĩnh vực liên quan</a:t>
            </a:r>
            <a:endParaRPr>
              <a:solidFill>
                <a:schemeClr val="dk1"/>
              </a:solidFill>
              <a:highlight>
                <a:srgbClr val="FFFFFF"/>
              </a:highlight>
              <a:latin typeface="Roboto Medium"/>
              <a:ea typeface="Roboto Medium"/>
              <a:cs typeface="Roboto Medium"/>
              <a:sym typeface="Roboto Medium"/>
            </a:endParaRPr>
          </a:p>
          <a:p>
            <a:pPr marL="0" lvl="0" indent="0" algn="l" rtl="0">
              <a:lnSpc>
                <a:spcPct val="100000"/>
              </a:lnSpc>
              <a:spcBef>
                <a:spcPts val="0"/>
              </a:spcBef>
              <a:spcAft>
                <a:spcPts val="0"/>
              </a:spcAft>
              <a:buSzPts val="1100"/>
              <a:buNone/>
            </a:pPr>
            <a:endParaRPr>
              <a:solidFill>
                <a:schemeClr val="dk1"/>
              </a:solidFill>
              <a:highlight>
                <a:srgbClr val="FFFFFF"/>
              </a:highlight>
              <a:latin typeface="Roboto Medium"/>
              <a:ea typeface="Roboto Medium"/>
              <a:cs typeface="Roboto Medium"/>
              <a:sym typeface="Roboto Medium"/>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a6f7340cc4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 name="Google Shape;244;ga6f7340cc4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a6ecf246cb_0_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9" name="Google Shape;249;ga6ecf246cb_0_3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solidFill>
                  <a:schemeClr val="dk1"/>
                </a:solidFill>
                <a:highlight>
                  <a:srgbClr val="FFFFFF"/>
                </a:highlight>
                <a:latin typeface="Roboto Medium"/>
                <a:ea typeface="Roboto Medium"/>
                <a:cs typeface="Roboto Medium"/>
                <a:sym typeface="Roboto Medium"/>
              </a:rPr>
              <a:t>Các team liên chức năng với sự liên kết chặt chẽ của các team ở các lĩnh vực liên quan</a:t>
            </a:r>
            <a:endParaRPr>
              <a:solidFill>
                <a:schemeClr val="dk1"/>
              </a:solidFill>
              <a:highlight>
                <a:srgbClr val="FFFFFF"/>
              </a:highlight>
              <a:latin typeface="Roboto Medium"/>
              <a:ea typeface="Roboto Medium"/>
              <a:cs typeface="Roboto Medium"/>
              <a:sym typeface="Roboto Medium"/>
            </a:endParaRPr>
          </a:p>
          <a:p>
            <a:pPr marL="0" lvl="0" indent="0" algn="l" rtl="0">
              <a:lnSpc>
                <a:spcPct val="100000"/>
              </a:lnSpc>
              <a:spcBef>
                <a:spcPts val="0"/>
              </a:spcBef>
              <a:spcAft>
                <a:spcPts val="0"/>
              </a:spcAft>
              <a:buSzPts val="1100"/>
              <a:buNone/>
            </a:pPr>
            <a:endParaRPr>
              <a:solidFill>
                <a:schemeClr val="dk1"/>
              </a:solidFill>
              <a:highlight>
                <a:srgbClr val="FFFFFF"/>
              </a:highlight>
              <a:latin typeface="Roboto Medium"/>
              <a:ea typeface="Roboto Medium"/>
              <a:cs typeface="Roboto Medium"/>
              <a:sym typeface="Roboto Medium"/>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a6f7340cc4_0_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6" name="Google Shape;256;ga6f7340cc4_0_5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SzPts val="1100"/>
              <a:buNone/>
            </a:pPr>
            <a:r>
              <a:rPr lang="en" sz="1200">
                <a:solidFill>
                  <a:srgbClr val="222222"/>
                </a:solidFill>
                <a:latin typeface="Roboto Medium"/>
                <a:ea typeface="Roboto Medium"/>
                <a:cs typeface="Roboto Medium"/>
                <a:sym typeface="Roboto Medium"/>
              </a:rPr>
              <a:t>Các nhóm chức năng chéo được tạo thành từ các lĩnh vực khác nhau liên quan đến việc tạo ra sản phẩm của bạn. Kỹ thuật phần mềm, quản lý sản phẩm, thiết kế tương tác, thiết kế trực quan, chiến lược nội dung, tiếp thị, đảm bảo chất lượng — tất cả những thứ này tạo nên một phần của nhóm Lean UX.</a:t>
            </a:r>
            <a:endParaRPr sz="1200">
              <a:solidFill>
                <a:srgbClr val="222222"/>
              </a:solidFill>
              <a:latin typeface="Roboto Medium"/>
              <a:ea typeface="Roboto Medium"/>
              <a:cs typeface="Roboto Medium"/>
              <a:sym typeface="Roboto Medium"/>
            </a:endParaRPr>
          </a:p>
          <a:p>
            <a:pPr marL="0" lvl="0" indent="0" algn="l" rtl="0">
              <a:spcBef>
                <a:spcPts val="0"/>
              </a:spcBef>
              <a:spcAft>
                <a:spcPts val="0"/>
              </a:spcAft>
              <a:buClr>
                <a:schemeClr val="dk1"/>
              </a:buClr>
              <a:buSzPts val="1100"/>
              <a:buFont typeface="Arial"/>
              <a:buNone/>
            </a:pPr>
            <a:r>
              <a:rPr lang="en" sz="1200">
                <a:solidFill>
                  <a:srgbClr val="222222"/>
                </a:solidFill>
                <a:latin typeface="Roboto Medium"/>
                <a:ea typeface="Roboto Medium"/>
                <a:cs typeface="Roboto Medium"/>
                <a:sym typeface="Roboto Medium"/>
              </a:rPr>
              <a:t>Các nhóm đa dạng tạo ra các giải pháp tốt hơn, bởi vì mỗi vấn đề được nhìn nhận từ nhiều quan điểm khác nhau. Việc tạo ra các nhóm đa dạng sẽ hạn chế nhu cầu về các quy trình dựa trên phân tích (“thác nước”). Thay vào đó, các nhóm có thể chia sẻ thông tin một cách không chính thức, điều này tạo ra sự cộng tác sớm hơn trong quá trình và thúc đẩy hiệu quả của nhóm cao hơn.</a:t>
            </a:r>
            <a:endParaRPr sz="1200">
              <a:solidFill>
                <a:srgbClr val="222222"/>
              </a:solidFill>
              <a:latin typeface="Roboto Medium"/>
              <a:ea typeface="Roboto Medium"/>
              <a:cs typeface="Roboto Medium"/>
              <a:sym typeface="Roboto Medium"/>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a6ecf246cb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1" name="Google Shape;141;ga6ecf246cb_0_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a6f7340cc4_0_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a6f7340cc4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AutoNum type="arabicPeriod"/>
            </a:pPr>
            <a:r>
              <a:rPr lang="en"/>
              <a:t>Xác định được những vấn đề kinh doanh nào</a:t>
            </a:r>
            <a:endParaRPr/>
          </a:p>
          <a:p>
            <a:pPr marL="457200" lvl="0" indent="-298450" algn="l" rtl="0">
              <a:spcBef>
                <a:spcPts val="0"/>
              </a:spcBef>
              <a:spcAft>
                <a:spcPts val="0"/>
              </a:spcAft>
              <a:buSzPts val="1100"/>
              <a:buAutoNum type="arabicPeriod"/>
            </a:pPr>
            <a:r>
              <a:rPr lang="en"/>
              <a:t>Thay đổi hành vi người dùng</a:t>
            </a:r>
            <a:endParaRPr/>
          </a:p>
          <a:p>
            <a:pPr marL="457200" lvl="0" indent="-298450" algn="l" rtl="0">
              <a:spcBef>
                <a:spcPts val="0"/>
              </a:spcBef>
              <a:spcAft>
                <a:spcPts val="0"/>
              </a:spcAft>
              <a:buSzPts val="1100"/>
              <a:buAutoNum type="arabicPeriod"/>
            </a:pPr>
            <a:r>
              <a:rPr lang="en"/>
              <a:t>Tập trung vào loại người dùng và khách hàng nào trước tiên</a:t>
            </a:r>
            <a:endParaRPr/>
          </a:p>
          <a:p>
            <a:pPr marL="457200" lvl="0" indent="-298450" algn="l" rtl="0">
              <a:spcBef>
                <a:spcPts val="0"/>
              </a:spcBef>
              <a:spcAft>
                <a:spcPts val="0"/>
              </a:spcAft>
              <a:buSzPts val="1100"/>
              <a:buAutoNum type="arabicPeriod"/>
            </a:pPr>
            <a:r>
              <a:rPr lang="en"/>
              <a:t>Mục tiêu mà người dùng của bạn đang cố gắng đạt được là gì? Điều gì đang thúc đẩy họ tìm kiếm giải pháp của bạn?</a:t>
            </a:r>
            <a:endParaRPr/>
          </a:p>
          <a:p>
            <a:pPr marL="457200" lvl="0" indent="-298450" algn="l" rtl="0">
              <a:spcBef>
                <a:spcPts val="0"/>
              </a:spcBef>
              <a:spcAft>
                <a:spcPts val="0"/>
              </a:spcAft>
              <a:buSzPts val="1100"/>
              <a:buAutoNum type="arabicPeriod"/>
            </a:pPr>
            <a:r>
              <a:rPr lang="en"/>
              <a:t>Liệt kê các ý tưởng về sản phẩm, tính năng hoặc cải tiến giúp đối tượng mục tiêu của bạn đạt được những lợi ích mà họ đang tìm kiếm</a:t>
            </a:r>
            <a:endParaRPr/>
          </a:p>
          <a:p>
            <a:pPr marL="457200" lvl="0" indent="-298450" algn="l" rtl="0">
              <a:spcBef>
                <a:spcPts val="0"/>
              </a:spcBef>
              <a:spcAft>
                <a:spcPts val="0"/>
              </a:spcAft>
              <a:buSzPts val="1100"/>
              <a:buAutoNum type="arabicPeriod"/>
            </a:pPr>
            <a:r>
              <a:rPr lang="en"/>
              <a:t>Kết hợp giả định 2, 3, 4, 5 thành câu lệnh giả thuyết mẫu sau: "chúng tôi tin rằng [kết quả kinh doanh] sẽ đạt được nếu [người dùng] đạt được [lợi ích] với [tính năng]"</a:t>
            </a:r>
            <a:endParaRPr/>
          </a:p>
          <a:p>
            <a:pPr marL="457200" lvl="0" indent="-298450" algn="l" rtl="0">
              <a:spcBef>
                <a:spcPts val="0"/>
              </a:spcBef>
              <a:spcAft>
                <a:spcPts val="0"/>
              </a:spcAft>
              <a:buSzPts val="1100"/>
              <a:buAutoNum type="arabicPeriod"/>
            </a:pPr>
            <a:r>
              <a:rPr lang="en"/>
              <a:t>Đối với mỗi giả thuyết, xác định giả định rủi ro nhất. đây là giả định sẽ khiến toàn bộ ý tưởng thất bại nếu nó sai.</a:t>
            </a:r>
            <a:endParaRPr/>
          </a:p>
          <a:p>
            <a:pPr marL="457200" lvl="0" indent="-298450" algn="l" rtl="0">
              <a:spcBef>
                <a:spcPts val="0"/>
              </a:spcBef>
              <a:spcAft>
                <a:spcPts val="0"/>
              </a:spcAft>
              <a:buSzPts val="1100"/>
              <a:buAutoNum type="arabicPeriod"/>
            </a:pPr>
            <a:r>
              <a:rPr lang="en"/>
              <a:t>Động não các loại thử nghiệm bạn có thể chạy để tìm hiểu xem giả định rủi ro của bạn là đúng hay sai.</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ga6ecf246cb_0_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8" name="Google Shape;268;ga6ecf246cb_0_5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a6f7340cc4_0_1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5" name="Google Shape;275;ga6f7340cc4_0_17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Lợi ích:</a:t>
            </a:r>
            <a:endParaRPr/>
          </a:p>
          <a:p>
            <a:pPr marL="0" lvl="0" indent="0" algn="l" rtl="0">
              <a:lnSpc>
                <a:spcPct val="100000"/>
              </a:lnSpc>
              <a:spcBef>
                <a:spcPts val="0"/>
              </a:spcBef>
              <a:spcAft>
                <a:spcPts val="0"/>
              </a:spcAft>
              <a:buSzPts val="1100"/>
              <a:buNone/>
            </a:pPr>
            <a:r>
              <a:rPr lang="en"/>
              <a:t>Giao tiếp</a:t>
            </a:r>
            <a:endParaRPr/>
          </a:p>
          <a:p>
            <a:pPr marL="0" lvl="0" indent="0" algn="l" rtl="0">
              <a:lnSpc>
                <a:spcPct val="100000"/>
              </a:lnSpc>
              <a:spcBef>
                <a:spcPts val="0"/>
              </a:spcBef>
              <a:spcAft>
                <a:spcPts val="0"/>
              </a:spcAft>
              <a:buSzPts val="1100"/>
              <a:buNone/>
            </a:pPr>
            <a:r>
              <a:rPr lang="en"/>
              <a:t>Tập trung</a:t>
            </a:r>
            <a:endParaRPr/>
          </a:p>
          <a:p>
            <a:pPr marL="0" lvl="0" indent="0" algn="l" rtl="0">
              <a:lnSpc>
                <a:spcPct val="100000"/>
              </a:lnSpc>
              <a:spcBef>
                <a:spcPts val="0"/>
              </a:spcBef>
              <a:spcAft>
                <a:spcPts val="0"/>
              </a:spcAft>
              <a:buSzPts val="1100"/>
              <a:buNone/>
            </a:pPr>
            <a:r>
              <a:rPr lang="en"/>
              <a:t>Tình bạn thân thiết</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ga6ecf246cb_0_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9" name="Google Shape;359;ga6ecf246cb_0_6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https://www.allthingsic.com/wp-content/uploads/2019/12/Outcome-vs-output-cartoon-businessillustrator.com_-1024x724.png</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ga775e900bc_0_1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6" name="Google Shape;366;ga775e900bc_0_1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b="1">
                <a:solidFill>
                  <a:schemeClr val="dk1"/>
                </a:solidFill>
              </a:rPr>
              <a:t>Output: </a:t>
            </a:r>
            <a:r>
              <a:rPr lang="en">
                <a:solidFill>
                  <a:schemeClr val="dk1"/>
                </a:solidFill>
              </a:rPr>
              <a:t>Dữ kiện đầu ra của quá trình, trong trường hợp của sản phẩm hay dự án sẽ là: chức năng, sản phẩm, hay dịch vụ có thể sử dụng được bởi người dùng. (có thể định lượng được.)</a:t>
            </a: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a:p>
            <a:pPr marL="0" lvl="0" indent="0" algn="l" rtl="0">
              <a:lnSpc>
                <a:spcPct val="100000"/>
              </a:lnSpc>
              <a:spcBef>
                <a:spcPts val="0"/>
              </a:spcBef>
              <a:spcAft>
                <a:spcPts val="0"/>
              </a:spcAft>
              <a:buSzPts val="1100"/>
              <a:buNone/>
            </a:pPr>
            <a:r>
              <a:rPr lang="en">
                <a:solidFill>
                  <a:schemeClr val="dk1"/>
                </a:solidFill>
              </a:rPr>
              <a:t>​</a:t>
            </a:r>
            <a:r>
              <a:rPr lang="en" b="1">
                <a:solidFill>
                  <a:schemeClr val="dk1"/>
                </a:solidFill>
              </a:rPr>
              <a:t>​Outcome: </a:t>
            </a:r>
            <a:r>
              <a:rPr lang="en">
                <a:solidFill>
                  <a:schemeClr val="dk1"/>
                </a:solidFill>
              </a:rPr>
              <a:t>Là sự phản hồi hay cảm nhận từ phía người dùng cuối về sản phẩm hay dịch vụ đó và qua đó mang lại giá trị cho sản phẩm hay chức năng đó. (khó định lượng, hay đo lường)</a:t>
            </a:r>
            <a:endParaRPr b="1"/>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a6ecf246cb_0_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4" name="Google Shape;374;ga6ecf246cb_0_7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ga6ecf246cb_0_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1" name="Google Shape;381;ga6ecf246cb_0_7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Loại bỏ những thứ “rác” không phục vụ cho mục tiêu cốt lõi “ultimate goal”, giúp tiết kiệm resource có hạn.</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a6ecf246cb_0_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8" name="Google Shape;388;ga6ecf246cb_0_8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Tạo nên chỉ một bản thiết kế phù hợp và tối ưu, tránh rải rác ý tưởng (batch size lớn) để dẫn đến hiện tượng “tồn kho” (quá nhiều ý tưởng)</a:t>
            </a:r>
            <a:endParaRPr/>
          </a:p>
          <a:p>
            <a:pPr marL="0" lvl="0" indent="0" algn="l" rtl="0">
              <a:lnSpc>
                <a:spcPct val="100000"/>
              </a:lnSpc>
              <a:spcBef>
                <a:spcPts val="0"/>
              </a:spcBef>
              <a:spcAft>
                <a:spcPts val="0"/>
              </a:spcAft>
              <a:buSzPts val="1100"/>
              <a:buNone/>
            </a:pPr>
            <a:r>
              <a:rPr lang="en"/>
              <a:t>Batch: a </a:t>
            </a:r>
            <a:r>
              <a:rPr lang="en" b="1"/>
              <a:t>group of things</a:t>
            </a:r>
            <a:r>
              <a:rPr lang="en"/>
              <a:t> or people dealt with at the same time</a:t>
            </a:r>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ga6ecf246cb_0_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5" name="Google Shape;395;ga6ecf246cb_0_9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Liên tục khám phá/điều tra trải nghiệm khách hàng để có những thay đổi phù hợp và kịp thời</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ga6ecf246cb_0_1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2" name="Google Shape;402;ga6ecf246cb_0_10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Một cách tiếp cận khách hàng mới, người dùng là trung tâm, việc càng sớm nhận được feedback và trao cơ hội tiếp cận cho người dùng, tỷ lệ thành công càng cao vì suy cho cùng nó dùng để quyết định tính thành bại của một sản phẩm</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a6ecf246cb_0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a6ecf246cb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ga6ecf246cb_0_10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9" name="Google Shape;409;ga6ecf246cb_0_10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100"/>
              <a:buFont typeface="Arial"/>
              <a:buNone/>
            </a:pPr>
            <a:r>
              <a:rPr lang="en"/>
              <a:t>Các tri thức/hiểu biết cần được chia sẻ và đảm bảo thống nhất/đồng nhất giữa các team</a:t>
            </a:r>
            <a:endParaRPr/>
          </a:p>
          <a:p>
            <a:pPr marL="0" lvl="0" indent="0" algn="l" rtl="0">
              <a:lnSpc>
                <a:spcPct val="100000"/>
              </a:lnSpc>
              <a:spcBef>
                <a:spcPts val="1200"/>
              </a:spcBef>
              <a:spcAft>
                <a:spcPts val="0"/>
              </a:spcAft>
              <a:buSzPts val="1100"/>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ga6ecf246cb_0_1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16" name="Google Shape;416;ga6ecf246cb_0_1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Tránh những yếu tố về cái tôi, tích cách làm ảnh hưởng đến sự gắn kết và hợp tác của team.</a:t>
            </a:r>
            <a:endParaRPr/>
          </a:p>
          <a:p>
            <a:pPr marL="0" lvl="0" indent="0" algn="l" rtl="0">
              <a:lnSpc>
                <a:spcPct val="100000"/>
              </a:lnSpc>
              <a:spcBef>
                <a:spcPts val="0"/>
              </a:spcBef>
              <a:spcAft>
                <a:spcPts val="0"/>
              </a:spcAft>
              <a:buClr>
                <a:srgbClr val="000000"/>
              </a:buClr>
              <a:buSzPts val="1100"/>
              <a:buFont typeface="Arial"/>
              <a:buNone/>
            </a:pPr>
            <a:r>
              <a:rPr lang="en"/>
              <a:t>Rookstars, gurus &amp; ninjas là các từ chỉ các cá nhân xuất sắc,... nói chung là kiểu sẽ có cái tôi lớn và dễ bảo thủ</a:t>
            </a:r>
            <a:endParaRPr/>
          </a:p>
          <a:p>
            <a:pPr marL="0" lvl="0" indent="0" algn="ctr" rtl="0">
              <a:spcBef>
                <a:spcPts val="0"/>
              </a:spcBef>
              <a:spcAft>
                <a:spcPts val="0"/>
              </a:spcAft>
              <a:buClr>
                <a:schemeClr val="dk1"/>
              </a:buClr>
              <a:buSzPts val="3600"/>
              <a:buFont typeface="Arial"/>
              <a:buNone/>
            </a:pPr>
            <a:r>
              <a:rPr lang="en" sz="3600">
                <a:solidFill>
                  <a:schemeClr val="lt1"/>
                </a:solidFill>
                <a:latin typeface="Comfortaa"/>
                <a:ea typeface="Comfortaa"/>
                <a:cs typeface="Comfortaa"/>
                <a:sym typeface="Comfortaa"/>
              </a:rPr>
              <a:t>Rookstars, gurus &amp; ninjas</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ga6ecf246cb_0_1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3" name="Google Shape;423;ga6ecf246cb_0_1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Mở rộng môi trường/công cụ làm việc chứ không chỉ dừng lại ở bản thân bạn hay cái máy tính của bạn</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ga6ecf246cb_0_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30" name="Google Shape;430;ga6ecf246cb_0_1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dirty="0"/>
              <a:t>Đừng lãng phí debate idea với các đồng nghiệp trong phòng họp mà hãy dựa vào kết quả phân tích từ khách hàng.</a:t>
            </a:r>
          </a:p>
          <a:p>
            <a:pPr marL="0" lvl="0" indent="0" algn="l" rtl="0">
              <a:lnSpc>
                <a:spcPct val="100000"/>
              </a:lnSpc>
              <a:spcBef>
                <a:spcPts val="0"/>
              </a:spcBef>
              <a:spcAft>
                <a:spcPts val="0"/>
              </a:spcAft>
              <a:buSzPts val="1100"/>
              <a:buNone/>
            </a:pPr>
            <a:r>
              <a:rPr lang="en-US" dirty="0"/>
              <a:t>Ý</a:t>
            </a:r>
            <a:r>
              <a:rPr lang="en" dirty="0"/>
              <a:t> tưởng tranh luận</a:t>
            </a:r>
            <a:endParaRPr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Google Shape;436;ga6ecf246cb_0_1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37" name="Google Shape;437;ga6ecf246cb_0_13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dirty="0"/>
              <a:t>Scale idea có thể gặp nhiều rủi ro (có thể nó sẽ chayj ngon hoặc tệ), nên cần học hỏi nghiên cứu kỹ ý tưởng mở rộng (scale) trước khi triển khai (growth ở đây là scale up)</a:t>
            </a:r>
            <a:endParaRPr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a6ecf246cb_0_1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44" name="Google Shape;444;ga6ecf246cb_0_14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ga6ecf246cb_0_1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51" name="Google Shape;451;ga6ecf246cb_0_15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100"/>
              <a:buFont typeface="Arial"/>
              <a:buNone/>
            </a:pPr>
            <a:r>
              <a:rPr lang="en"/>
              <a:t>Tập trung vào khách hàng và sản phẩm, vấn đề bàn giao và viết doc và các yếu tố liên quan quy trình phát triển ko phải để bận tâm (sản phẩm tốt mới giải quyết được vấn đề cho khách hàng chứ không phải doc, quy trình làm ra  tốt).</a:t>
            </a:r>
            <a:endParaRPr/>
          </a:p>
          <a:p>
            <a:pPr marL="0" lvl="0" indent="0" algn="l" rtl="0">
              <a:lnSpc>
                <a:spcPct val="100000"/>
              </a:lnSpc>
              <a:spcBef>
                <a:spcPts val="1200"/>
              </a:spcBef>
              <a:spcAft>
                <a:spcPts val="0"/>
              </a:spcAft>
              <a:buSzPts val="1100"/>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6"/>
        <p:cNvGrpSpPr/>
        <p:nvPr/>
      </p:nvGrpSpPr>
      <p:grpSpPr>
        <a:xfrm>
          <a:off x="0" y="0"/>
          <a:ext cx="0" cy="0"/>
          <a:chOff x="0" y="0"/>
          <a:chExt cx="0" cy="0"/>
        </a:xfrm>
      </p:grpSpPr>
      <p:sp>
        <p:nvSpPr>
          <p:cNvPr id="457" name="Google Shape;457;ga6ecf246cb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8" name="Google Shape;458;ga6ecf246c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a6e9057c4c_1_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6" name="Google Shape;156;ga6e9057c4c_1_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a6e9057c4c_1_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a6e9057c4c_1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a6e9057c4c_1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a6e9057c4c_1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dirty="0" err="1"/>
              <a:t>Lean</a:t>
            </a:r>
            <a:r>
              <a:rPr lang="vi-VN" dirty="0"/>
              <a:t> UX </a:t>
            </a:r>
            <a:r>
              <a:rPr lang="vi-VN" dirty="0" err="1"/>
              <a:t>là</a:t>
            </a:r>
            <a:r>
              <a:rPr lang="vi-VN" dirty="0"/>
              <a:t> đưa </a:t>
            </a:r>
            <a:r>
              <a:rPr lang="vi-VN" dirty="0" err="1"/>
              <a:t>bản</a:t>
            </a:r>
            <a:r>
              <a:rPr lang="vi-VN" dirty="0"/>
              <a:t> </a:t>
            </a:r>
            <a:r>
              <a:rPr lang="vi-VN" dirty="0" err="1"/>
              <a:t>chất</a:t>
            </a:r>
            <a:r>
              <a:rPr lang="vi-VN" dirty="0"/>
              <a:t> </a:t>
            </a:r>
            <a:r>
              <a:rPr lang="vi-VN" dirty="0" err="1"/>
              <a:t>thực</a:t>
            </a:r>
            <a:r>
              <a:rPr lang="vi-VN" dirty="0"/>
              <a:t> </a:t>
            </a:r>
            <a:r>
              <a:rPr lang="vi-VN" dirty="0" err="1"/>
              <a:t>sự</a:t>
            </a:r>
            <a:r>
              <a:rPr lang="vi-VN" dirty="0"/>
              <a:t> </a:t>
            </a:r>
            <a:r>
              <a:rPr lang="vi-VN" dirty="0" err="1"/>
              <a:t>của</a:t>
            </a:r>
            <a:r>
              <a:rPr lang="vi-VN" dirty="0"/>
              <a:t> </a:t>
            </a:r>
            <a:r>
              <a:rPr lang="vi-VN" dirty="0" err="1"/>
              <a:t>sản</a:t>
            </a:r>
            <a:r>
              <a:rPr lang="vi-VN" dirty="0"/>
              <a:t> </a:t>
            </a:r>
            <a:r>
              <a:rPr lang="vi-VN" dirty="0" err="1"/>
              <a:t>phẩm</a:t>
            </a:r>
            <a:r>
              <a:rPr lang="vi-VN" dirty="0"/>
              <a:t> </a:t>
            </a:r>
            <a:r>
              <a:rPr lang="vi-VN" dirty="0" err="1"/>
              <a:t>sáng</a:t>
            </a:r>
            <a:r>
              <a:rPr lang="vi-VN" dirty="0"/>
              <a:t> nhanh hơn, theo </a:t>
            </a:r>
            <a:r>
              <a:rPr lang="vi-VN" dirty="0" err="1"/>
              <a:t>cách</a:t>
            </a:r>
            <a:r>
              <a:rPr lang="vi-VN" dirty="0"/>
              <a:t> </a:t>
            </a:r>
            <a:r>
              <a:rPr lang="vi-VN" dirty="0" err="1"/>
              <a:t>hợp</a:t>
            </a:r>
            <a:r>
              <a:rPr lang="vi-VN" dirty="0"/>
              <a:t> </a:t>
            </a:r>
            <a:r>
              <a:rPr lang="vi-VN" dirty="0" err="1"/>
              <a:t>tác</a:t>
            </a:r>
            <a:r>
              <a:rPr lang="vi-VN" dirty="0"/>
              <a:t>, đa </a:t>
            </a:r>
            <a:r>
              <a:rPr lang="vi-VN" dirty="0" err="1"/>
              <a:t>chức</a:t>
            </a:r>
            <a:r>
              <a:rPr lang="vi-VN" dirty="0"/>
              <a:t> năng </a:t>
            </a:r>
            <a:r>
              <a:rPr lang="vi-VN" dirty="0" err="1"/>
              <a:t>nhằm</a:t>
            </a:r>
            <a:r>
              <a:rPr lang="vi-VN" dirty="0"/>
              <a:t> </a:t>
            </a:r>
            <a:r>
              <a:rPr lang="vi-VN" dirty="0" err="1"/>
              <a:t>giảm</a:t>
            </a:r>
            <a:r>
              <a:rPr lang="vi-VN" dirty="0"/>
              <a:t> </a:t>
            </a:r>
            <a:r>
              <a:rPr lang="vi-VN" dirty="0" err="1"/>
              <a:t>bớt</a:t>
            </a:r>
            <a:r>
              <a:rPr lang="vi-VN" dirty="0"/>
              <a:t> </a:t>
            </a:r>
            <a:r>
              <a:rPr lang="vi-VN" dirty="0" err="1"/>
              <a:t>sự</a:t>
            </a:r>
            <a:r>
              <a:rPr lang="vi-VN" dirty="0"/>
              <a:t> </a:t>
            </a:r>
            <a:r>
              <a:rPr lang="vi-VN" dirty="0" err="1"/>
              <a:t>chú</a:t>
            </a:r>
            <a:r>
              <a:rPr lang="vi-VN" dirty="0"/>
              <a:t> </a:t>
            </a:r>
            <a:r>
              <a:rPr lang="vi-VN" dirty="0" err="1"/>
              <a:t>trọng</a:t>
            </a:r>
            <a:r>
              <a:rPr lang="vi-VN" dirty="0"/>
              <a:t> </a:t>
            </a:r>
            <a:r>
              <a:rPr lang="vi-VN" dirty="0" err="1"/>
              <a:t>vào</a:t>
            </a:r>
            <a:r>
              <a:rPr lang="vi-VN" dirty="0"/>
              <a:t> </a:t>
            </a:r>
            <a:r>
              <a:rPr lang="vi-VN" dirty="0" err="1"/>
              <a:t>tài</a:t>
            </a:r>
            <a:r>
              <a:rPr lang="vi-VN" dirty="0"/>
              <a:t> </a:t>
            </a:r>
            <a:r>
              <a:rPr lang="vi-VN" dirty="0" err="1"/>
              <a:t>liệu</a:t>
            </a:r>
            <a:r>
              <a:rPr lang="vi-VN" dirty="0"/>
              <a:t> </a:t>
            </a:r>
            <a:r>
              <a:rPr lang="vi-VN" dirty="0" err="1"/>
              <a:t>kỹ</a:t>
            </a:r>
            <a:r>
              <a:rPr lang="vi-VN" dirty="0"/>
              <a:t> </a:t>
            </a:r>
            <a:r>
              <a:rPr lang="vi-VN" dirty="0" err="1"/>
              <a:t>lưỡng</a:t>
            </a:r>
            <a:r>
              <a:rPr lang="vi-VN" dirty="0"/>
              <a:t> trong khi tăng </a:t>
            </a:r>
            <a:r>
              <a:rPr lang="vi-VN" dirty="0" err="1"/>
              <a:t>cường</a:t>
            </a:r>
            <a:r>
              <a:rPr lang="vi-VN" dirty="0"/>
              <a:t> </a:t>
            </a:r>
            <a:r>
              <a:rPr lang="vi-VN" dirty="0" err="1"/>
              <a:t>tập</a:t>
            </a:r>
            <a:r>
              <a:rPr lang="vi-VN" dirty="0"/>
              <a:t> trung </a:t>
            </a:r>
            <a:r>
              <a:rPr lang="vi-VN" dirty="0" err="1"/>
              <a:t>vào</a:t>
            </a:r>
            <a:r>
              <a:rPr lang="vi-VN" dirty="0"/>
              <a:t> </a:t>
            </a:r>
            <a:r>
              <a:rPr lang="vi-VN" dirty="0" err="1"/>
              <a:t>việc</a:t>
            </a:r>
            <a:r>
              <a:rPr lang="vi-VN" dirty="0"/>
              <a:t> xây </a:t>
            </a:r>
            <a:r>
              <a:rPr lang="vi-VN" dirty="0" err="1"/>
              <a:t>dựng</a:t>
            </a:r>
            <a:r>
              <a:rPr lang="vi-VN" dirty="0"/>
              <a:t> </a:t>
            </a:r>
            <a:r>
              <a:rPr lang="vi-VN" dirty="0" err="1"/>
              <a:t>sự</a:t>
            </a:r>
            <a:r>
              <a:rPr lang="vi-VN" dirty="0"/>
              <a:t> </a:t>
            </a:r>
            <a:r>
              <a:rPr lang="vi-VN" dirty="0" err="1"/>
              <a:t>hiểu</a:t>
            </a:r>
            <a:r>
              <a:rPr lang="vi-VN" dirty="0"/>
              <a:t> </a:t>
            </a:r>
            <a:r>
              <a:rPr lang="vi-VN" dirty="0" err="1"/>
              <a:t>biết</a:t>
            </a:r>
            <a:r>
              <a:rPr lang="vi-VN" dirty="0"/>
              <a:t> chung </a:t>
            </a:r>
            <a:r>
              <a:rPr lang="vi-VN" dirty="0" err="1"/>
              <a:t>về</a:t>
            </a:r>
            <a:r>
              <a:rPr lang="vi-VN" dirty="0"/>
              <a:t> </a:t>
            </a:r>
            <a:r>
              <a:rPr lang="vi-VN" dirty="0" err="1"/>
              <a:t>trải</a:t>
            </a:r>
            <a:r>
              <a:rPr lang="vi-VN" dirty="0"/>
              <a:t> </a:t>
            </a:r>
            <a:r>
              <a:rPr lang="vi-VN" dirty="0" err="1"/>
              <a:t>nghiệm</a:t>
            </a:r>
            <a:r>
              <a:rPr lang="vi-VN" dirty="0"/>
              <a:t> </a:t>
            </a:r>
            <a:r>
              <a:rPr lang="vi-VN" dirty="0" err="1"/>
              <a:t>sản</a:t>
            </a:r>
            <a:r>
              <a:rPr lang="vi-VN" dirty="0"/>
              <a:t> </a:t>
            </a:r>
            <a:r>
              <a:rPr lang="vi-VN" dirty="0" err="1"/>
              <a:t>phẩm</a:t>
            </a:r>
            <a:r>
              <a:rPr lang="vi-VN" dirty="0"/>
              <a:t> </a:t>
            </a:r>
            <a:r>
              <a:rPr lang="vi-VN" dirty="0" err="1"/>
              <a:t>thực</a:t>
            </a:r>
            <a:r>
              <a:rPr lang="vi-VN" dirty="0"/>
              <a:t> </a:t>
            </a:r>
            <a:r>
              <a:rPr lang="vi-VN" dirty="0" err="1"/>
              <a:t>tế</a:t>
            </a:r>
            <a:r>
              <a:rPr lang="vi-VN" dirty="0"/>
              <a:t> đang </a:t>
            </a:r>
            <a:r>
              <a:rPr lang="vi-VN" dirty="0" err="1"/>
              <a:t>được</a:t>
            </a:r>
            <a:r>
              <a:rPr lang="vi-VN" dirty="0"/>
              <a:t> </a:t>
            </a:r>
            <a:r>
              <a:rPr lang="vi-VN" dirty="0" err="1"/>
              <a:t>thiết</a:t>
            </a:r>
            <a:r>
              <a:rPr lang="vi-VN" dirty="0"/>
              <a:t> </a:t>
            </a:r>
            <a:r>
              <a:rPr lang="vi-VN" dirty="0" err="1"/>
              <a:t>kế</a:t>
            </a: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a6e9057c4c_1_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a6e9057c4c_1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a6e9057c4c_1_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3" name="Google Shape;183;ga6e9057c4c_1_5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6e9057c4c_1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6e9057c4c_1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dirty="0" err="1"/>
              <a:t>Loại</a:t>
            </a:r>
            <a:r>
              <a:rPr lang="vi-VN" dirty="0"/>
              <a:t> </a:t>
            </a:r>
            <a:r>
              <a:rPr lang="vi-VN" dirty="0" err="1"/>
              <a:t>bỏ</a:t>
            </a:r>
            <a:r>
              <a:rPr lang="vi-VN" dirty="0"/>
              <a:t> </a:t>
            </a:r>
            <a:r>
              <a:rPr lang="vi-VN" dirty="0" err="1"/>
              <a:t>chất</a:t>
            </a:r>
            <a:r>
              <a:rPr lang="vi-VN" dirty="0"/>
              <a:t> </a:t>
            </a:r>
            <a:r>
              <a:rPr lang="vi-VN" dirty="0" err="1"/>
              <a:t>thải</a:t>
            </a:r>
            <a:endParaRPr lang="vi-VN" dirty="0"/>
          </a:p>
          <a:p>
            <a:pPr marL="0" lvl="0" indent="0" algn="l" rtl="0">
              <a:spcBef>
                <a:spcPts val="0"/>
              </a:spcBef>
              <a:spcAft>
                <a:spcPts val="0"/>
              </a:spcAft>
              <a:buNone/>
            </a:pPr>
            <a:r>
              <a:rPr lang="vi-VN" dirty="0" err="1"/>
              <a:t>Là</a:t>
            </a:r>
            <a:r>
              <a:rPr lang="vi-VN" dirty="0"/>
              <a:t> </a:t>
            </a:r>
            <a:r>
              <a:rPr lang="vi-VN" dirty="0" err="1"/>
              <a:t>hợp</a:t>
            </a:r>
            <a:r>
              <a:rPr lang="vi-VN" dirty="0"/>
              <a:t> </a:t>
            </a:r>
            <a:r>
              <a:rPr lang="vi-VN" dirty="0" err="1"/>
              <a:t>tác</a:t>
            </a:r>
            <a:endParaRPr lang="vi-VN" dirty="0"/>
          </a:p>
          <a:p>
            <a:pPr marL="0" lvl="0" indent="0" algn="l" rtl="0">
              <a:spcBef>
                <a:spcPts val="0"/>
              </a:spcBef>
              <a:spcAft>
                <a:spcPts val="0"/>
              </a:spcAft>
              <a:buNone/>
            </a:pPr>
            <a:r>
              <a:rPr lang="vi-VN" dirty="0"/>
              <a:t>Nhanh</a:t>
            </a:r>
          </a:p>
          <a:p>
            <a:pPr marL="0" lvl="0" indent="0" algn="l" rtl="0">
              <a:spcBef>
                <a:spcPts val="0"/>
              </a:spcBef>
              <a:spcAft>
                <a:spcPts val="0"/>
              </a:spcAft>
              <a:buNone/>
            </a:pPr>
            <a:r>
              <a:rPr lang="vi-VN" dirty="0" err="1"/>
              <a:t>Hiệu</a:t>
            </a:r>
            <a:r>
              <a:rPr lang="vi-VN" dirty="0"/>
              <a:t> </a:t>
            </a:r>
            <a:r>
              <a:rPr lang="vi-VN" dirty="0" err="1"/>
              <a:t>quả</a:t>
            </a:r>
            <a:endParaRPr lang="vi-VN" dirty="0"/>
          </a:p>
          <a:p>
            <a:pPr marL="0" lvl="0" indent="0" algn="l" rtl="0">
              <a:spcBef>
                <a:spcPts val="0"/>
              </a:spcBef>
              <a:spcAft>
                <a:spcPts val="0"/>
              </a:spcAft>
              <a:buNone/>
            </a:pPr>
            <a:r>
              <a:rPr lang="vi-VN" dirty="0" err="1"/>
              <a:t>Lấy</a:t>
            </a:r>
            <a:r>
              <a:rPr lang="vi-VN" dirty="0"/>
              <a:t> </a:t>
            </a:r>
            <a:r>
              <a:rPr lang="vi-VN" dirty="0" err="1"/>
              <a:t>người</a:t>
            </a:r>
            <a:r>
              <a:rPr lang="vi-VN" dirty="0"/>
              <a:t> </a:t>
            </a:r>
            <a:r>
              <a:rPr lang="vi-VN" dirty="0" err="1"/>
              <a:t>dùng</a:t>
            </a:r>
            <a:r>
              <a:rPr lang="vi-VN" dirty="0"/>
              <a:t> </a:t>
            </a:r>
            <a:r>
              <a:rPr lang="vi-VN" dirty="0" err="1"/>
              <a:t>làm</a:t>
            </a:r>
            <a:r>
              <a:rPr lang="vi-VN" dirty="0"/>
              <a:t> trung tâm</a:t>
            </a: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730700" y="1608075"/>
            <a:ext cx="5682600" cy="13521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000"/>
              <a:buFont typeface="Viga"/>
              <a:buNone/>
              <a:defRPr sz="4000">
                <a:latin typeface="Viga"/>
                <a:ea typeface="Viga"/>
                <a:cs typeface="Viga"/>
                <a:sym typeface="Viga"/>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311700" y="3007425"/>
            <a:ext cx="8520600" cy="528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000"/>
              <a:buFont typeface="Abel"/>
              <a:buNone/>
              <a:defRPr sz="2000">
                <a:latin typeface="Abel"/>
                <a:ea typeface="Abel"/>
                <a:cs typeface="Abel"/>
                <a:sym typeface="Abe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 Six Columns ">
  <p:cSld name="SECTION_TITLE_AND_DESCRIPTION_1_1_2">
    <p:bg>
      <p:bgPr>
        <a:blipFill>
          <a:blip r:embed="rId2">
            <a:alphaModFix/>
          </a:blip>
          <a:stretch>
            <a:fillRect/>
          </a:stretch>
        </a:blipFill>
        <a:effectLst/>
      </p:bgPr>
    </p:bg>
    <p:spTree>
      <p:nvGrpSpPr>
        <p:cNvPr id="1" name="Shape 57"/>
        <p:cNvGrpSpPr/>
        <p:nvPr/>
      </p:nvGrpSpPr>
      <p:grpSpPr>
        <a:xfrm>
          <a:off x="0" y="0"/>
          <a:ext cx="0" cy="0"/>
          <a:chOff x="0" y="0"/>
          <a:chExt cx="0" cy="0"/>
        </a:xfrm>
      </p:grpSpPr>
      <p:sp>
        <p:nvSpPr>
          <p:cNvPr id="58" name="Google Shape;58;p11"/>
          <p:cNvSpPr txBox="1">
            <a:spLocks noGrp="1"/>
          </p:cNvSpPr>
          <p:nvPr>
            <p:ph type="title"/>
          </p:nvPr>
        </p:nvSpPr>
        <p:spPr>
          <a:xfrm>
            <a:off x="1131750" y="1526850"/>
            <a:ext cx="1786800" cy="6327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800"/>
              <a:buNone/>
              <a:defRPr sz="18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59" name="Google Shape;59;p11"/>
          <p:cNvSpPr txBox="1">
            <a:spLocks noGrp="1"/>
          </p:cNvSpPr>
          <p:nvPr>
            <p:ph type="subTitle" idx="1"/>
          </p:nvPr>
        </p:nvSpPr>
        <p:spPr>
          <a:xfrm>
            <a:off x="1131750" y="2056300"/>
            <a:ext cx="1786800" cy="63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a:endParaRPr/>
          </a:p>
        </p:txBody>
      </p:sp>
      <p:sp>
        <p:nvSpPr>
          <p:cNvPr id="60" name="Google Shape;60;p11"/>
          <p:cNvSpPr txBox="1">
            <a:spLocks noGrp="1"/>
          </p:cNvSpPr>
          <p:nvPr>
            <p:ph type="title" idx="2"/>
          </p:nvPr>
        </p:nvSpPr>
        <p:spPr>
          <a:xfrm>
            <a:off x="3678600" y="1526850"/>
            <a:ext cx="1786800" cy="6327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800"/>
              <a:buNone/>
              <a:defRPr sz="18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61" name="Google Shape;61;p11"/>
          <p:cNvSpPr txBox="1">
            <a:spLocks noGrp="1"/>
          </p:cNvSpPr>
          <p:nvPr>
            <p:ph type="subTitle" idx="3"/>
          </p:nvPr>
        </p:nvSpPr>
        <p:spPr>
          <a:xfrm>
            <a:off x="3678600" y="2056300"/>
            <a:ext cx="1786800" cy="63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a:endParaRPr/>
          </a:p>
        </p:txBody>
      </p:sp>
      <p:sp>
        <p:nvSpPr>
          <p:cNvPr id="62" name="Google Shape;62;p11"/>
          <p:cNvSpPr txBox="1">
            <a:spLocks noGrp="1"/>
          </p:cNvSpPr>
          <p:nvPr>
            <p:ph type="title" idx="4"/>
          </p:nvPr>
        </p:nvSpPr>
        <p:spPr>
          <a:xfrm>
            <a:off x="6225450" y="1526850"/>
            <a:ext cx="1786800" cy="6327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800"/>
              <a:buNone/>
              <a:defRPr sz="18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63" name="Google Shape;63;p11"/>
          <p:cNvSpPr txBox="1">
            <a:spLocks noGrp="1"/>
          </p:cNvSpPr>
          <p:nvPr>
            <p:ph type="subTitle" idx="5"/>
          </p:nvPr>
        </p:nvSpPr>
        <p:spPr>
          <a:xfrm>
            <a:off x="6225450" y="2056300"/>
            <a:ext cx="1786800" cy="63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a:endParaRPr/>
          </a:p>
        </p:txBody>
      </p:sp>
      <p:sp>
        <p:nvSpPr>
          <p:cNvPr id="64" name="Google Shape;64;p11"/>
          <p:cNvSpPr txBox="1">
            <a:spLocks noGrp="1"/>
          </p:cNvSpPr>
          <p:nvPr>
            <p:ph type="title" idx="6"/>
          </p:nvPr>
        </p:nvSpPr>
        <p:spPr>
          <a:xfrm>
            <a:off x="729200" y="445025"/>
            <a:ext cx="81030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65" name="Google Shape;65;p11"/>
          <p:cNvSpPr txBox="1">
            <a:spLocks noGrp="1"/>
          </p:cNvSpPr>
          <p:nvPr>
            <p:ph type="title" idx="7"/>
          </p:nvPr>
        </p:nvSpPr>
        <p:spPr>
          <a:xfrm>
            <a:off x="1131750" y="3008400"/>
            <a:ext cx="1786800" cy="6327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800"/>
              <a:buNone/>
              <a:defRPr sz="18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66" name="Google Shape;66;p11"/>
          <p:cNvSpPr txBox="1">
            <a:spLocks noGrp="1"/>
          </p:cNvSpPr>
          <p:nvPr>
            <p:ph type="subTitle" idx="8"/>
          </p:nvPr>
        </p:nvSpPr>
        <p:spPr>
          <a:xfrm>
            <a:off x="1131750" y="3537850"/>
            <a:ext cx="1786800" cy="63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a:endParaRPr/>
          </a:p>
        </p:txBody>
      </p:sp>
      <p:sp>
        <p:nvSpPr>
          <p:cNvPr id="67" name="Google Shape;67;p11"/>
          <p:cNvSpPr txBox="1">
            <a:spLocks noGrp="1"/>
          </p:cNvSpPr>
          <p:nvPr>
            <p:ph type="title" idx="9"/>
          </p:nvPr>
        </p:nvSpPr>
        <p:spPr>
          <a:xfrm>
            <a:off x="3678600" y="3008400"/>
            <a:ext cx="1786800" cy="6327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800"/>
              <a:buNone/>
              <a:defRPr sz="18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68" name="Google Shape;68;p11"/>
          <p:cNvSpPr txBox="1">
            <a:spLocks noGrp="1"/>
          </p:cNvSpPr>
          <p:nvPr>
            <p:ph type="subTitle" idx="13"/>
          </p:nvPr>
        </p:nvSpPr>
        <p:spPr>
          <a:xfrm>
            <a:off x="3678600" y="3537850"/>
            <a:ext cx="1786800" cy="63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a:endParaRPr/>
          </a:p>
        </p:txBody>
      </p:sp>
      <p:sp>
        <p:nvSpPr>
          <p:cNvPr id="69" name="Google Shape;69;p11"/>
          <p:cNvSpPr txBox="1">
            <a:spLocks noGrp="1"/>
          </p:cNvSpPr>
          <p:nvPr>
            <p:ph type="title" idx="14"/>
          </p:nvPr>
        </p:nvSpPr>
        <p:spPr>
          <a:xfrm>
            <a:off x="6225450" y="3008400"/>
            <a:ext cx="1786800" cy="6327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800"/>
              <a:buNone/>
              <a:defRPr sz="18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70" name="Google Shape;70;p11"/>
          <p:cNvSpPr txBox="1">
            <a:spLocks noGrp="1"/>
          </p:cNvSpPr>
          <p:nvPr>
            <p:ph type="subTitle" idx="15"/>
          </p:nvPr>
        </p:nvSpPr>
        <p:spPr>
          <a:xfrm>
            <a:off x="6225450" y="3537850"/>
            <a:ext cx="1786800" cy="63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 Two Columns">
  <p:cSld name="SECTION_TITLE_AND_DESCRIPTION_1_1_3">
    <p:bg>
      <p:bgPr>
        <a:blipFill>
          <a:blip r:embed="rId2">
            <a:alphaModFix/>
          </a:blip>
          <a:stretch>
            <a:fillRect/>
          </a:stretch>
        </a:blipFill>
        <a:effectLst/>
      </p:bgPr>
    </p:bg>
    <p:spTree>
      <p:nvGrpSpPr>
        <p:cNvPr id="1" name="Shape 71"/>
        <p:cNvGrpSpPr/>
        <p:nvPr/>
      </p:nvGrpSpPr>
      <p:grpSpPr>
        <a:xfrm>
          <a:off x="0" y="0"/>
          <a:ext cx="0" cy="0"/>
          <a:chOff x="0" y="0"/>
          <a:chExt cx="0" cy="0"/>
        </a:xfrm>
      </p:grpSpPr>
      <p:sp>
        <p:nvSpPr>
          <p:cNvPr id="72" name="Google Shape;72;p12"/>
          <p:cNvSpPr txBox="1">
            <a:spLocks noGrp="1"/>
          </p:cNvSpPr>
          <p:nvPr>
            <p:ph type="title"/>
          </p:nvPr>
        </p:nvSpPr>
        <p:spPr>
          <a:xfrm>
            <a:off x="1536151" y="2320229"/>
            <a:ext cx="2094900" cy="632700"/>
          </a:xfrm>
          <a:prstGeom prst="rect">
            <a:avLst/>
          </a:prstGeom>
          <a:noFill/>
          <a:ln>
            <a:noFill/>
          </a:ln>
        </p:spPr>
        <p:txBody>
          <a:bodyPr spcFirstLastPara="1" wrap="square" lIns="91425" tIns="91425" rIns="91425" bIns="91425" anchor="b" anchorCtr="0">
            <a:noAutofit/>
          </a:bodyPr>
          <a:lstStyle>
            <a:lvl1pPr lvl="0" algn="r">
              <a:lnSpc>
                <a:spcPct val="100000"/>
              </a:lnSpc>
              <a:spcBef>
                <a:spcPts val="0"/>
              </a:spcBef>
              <a:spcAft>
                <a:spcPts val="0"/>
              </a:spcAft>
              <a:buSzPts val="1800"/>
              <a:buNone/>
              <a:defRPr sz="18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73" name="Google Shape;73;p12"/>
          <p:cNvSpPr txBox="1">
            <a:spLocks noGrp="1"/>
          </p:cNvSpPr>
          <p:nvPr>
            <p:ph type="subTitle" idx="1"/>
          </p:nvPr>
        </p:nvSpPr>
        <p:spPr>
          <a:xfrm>
            <a:off x="1536151" y="2925879"/>
            <a:ext cx="2094900" cy="10899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1400"/>
              <a:buNone/>
              <a:defRPr sz="14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a:endParaRPr/>
          </a:p>
        </p:txBody>
      </p:sp>
      <p:sp>
        <p:nvSpPr>
          <p:cNvPr id="74" name="Google Shape;74;p12"/>
          <p:cNvSpPr txBox="1">
            <a:spLocks noGrp="1"/>
          </p:cNvSpPr>
          <p:nvPr>
            <p:ph type="title" idx="2"/>
          </p:nvPr>
        </p:nvSpPr>
        <p:spPr>
          <a:xfrm>
            <a:off x="5512797" y="1266387"/>
            <a:ext cx="2094900" cy="632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1800"/>
              <a:buNone/>
              <a:defRPr sz="18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75" name="Google Shape;75;p12"/>
          <p:cNvSpPr txBox="1">
            <a:spLocks noGrp="1"/>
          </p:cNvSpPr>
          <p:nvPr>
            <p:ph type="subTitle" idx="3"/>
          </p:nvPr>
        </p:nvSpPr>
        <p:spPr>
          <a:xfrm>
            <a:off x="5512799" y="1872037"/>
            <a:ext cx="2094900" cy="1089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a:endParaRPr/>
          </a:p>
        </p:txBody>
      </p:sp>
      <p:sp>
        <p:nvSpPr>
          <p:cNvPr id="76" name="Google Shape;76;p12"/>
          <p:cNvSpPr txBox="1">
            <a:spLocks noGrp="1"/>
          </p:cNvSpPr>
          <p:nvPr>
            <p:ph type="title" idx="4"/>
          </p:nvPr>
        </p:nvSpPr>
        <p:spPr>
          <a:xfrm>
            <a:off x="729200" y="445025"/>
            <a:ext cx="81030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 Four Columns 1">
  <p:cSld name="SECTION_TITLE_AND_DESCRIPTION_1_2">
    <p:bg>
      <p:bgPr>
        <a:blipFill>
          <a:blip r:embed="rId2">
            <a:alphaModFix/>
          </a:blip>
          <a:stretch>
            <a:fillRect/>
          </a:stretch>
        </a:blipFill>
        <a:effectLst/>
      </p:bgPr>
    </p:bg>
    <p:spTree>
      <p:nvGrpSpPr>
        <p:cNvPr id="1" name="Shape 77"/>
        <p:cNvGrpSpPr/>
        <p:nvPr/>
      </p:nvGrpSpPr>
      <p:grpSpPr>
        <a:xfrm>
          <a:off x="0" y="0"/>
          <a:ext cx="0" cy="0"/>
          <a:chOff x="0" y="0"/>
          <a:chExt cx="0" cy="0"/>
        </a:xfrm>
      </p:grpSpPr>
      <p:sp>
        <p:nvSpPr>
          <p:cNvPr id="78" name="Google Shape;78;p13"/>
          <p:cNvSpPr txBox="1">
            <a:spLocks noGrp="1"/>
          </p:cNvSpPr>
          <p:nvPr>
            <p:ph type="title"/>
          </p:nvPr>
        </p:nvSpPr>
        <p:spPr>
          <a:xfrm>
            <a:off x="772725" y="2601075"/>
            <a:ext cx="1786800" cy="4380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800"/>
              <a:buNone/>
              <a:defRPr sz="18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79" name="Google Shape;79;p13"/>
          <p:cNvSpPr txBox="1">
            <a:spLocks noGrp="1"/>
          </p:cNvSpPr>
          <p:nvPr>
            <p:ph type="subTitle" idx="1"/>
          </p:nvPr>
        </p:nvSpPr>
        <p:spPr>
          <a:xfrm>
            <a:off x="772725" y="3012150"/>
            <a:ext cx="1786800" cy="840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a:endParaRPr/>
          </a:p>
        </p:txBody>
      </p:sp>
      <p:sp>
        <p:nvSpPr>
          <p:cNvPr id="80" name="Google Shape;80;p13"/>
          <p:cNvSpPr txBox="1">
            <a:spLocks noGrp="1"/>
          </p:cNvSpPr>
          <p:nvPr>
            <p:ph type="title" idx="2"/>
          </p:nvPr>
        </p:nvSpPr>
        <p:spPr>
          <a:xfrm>
            <a:off x="2709975" y="2601075"/>
            <a:ext cx="1786800" cy="4380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800"/>
              <a:buNone/>
              <a:defRPr sz="18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81" name="Google Shape;81;p13"/>
          <p:cNvSpPr txBox="1">
            <a:spLocks noGrp="1"/>
          </p:cNvSpPr>
          <p:nvPr>
            <p:ph type="subTitle" idx="3"/>
          </p:nvPr>
        </p:nvSpPr>
        <p:spPr>
          <a:xfrm>
            <a:off x="2709975" y="3012150"/>
            <a:ext cx="1786800" cy="840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a:endParaRPr/>
          </a:p>
        </p:txBody>
      </p:sp>
      <p:sp>
        <p:nvSpPr>
          <p:cNvPr id="82" name="Google Shape;82;p13"/>
          <p:cNvSpPr txBox="1">
            <a:spLocks noGrp="1"/>
          </p:cNvSpPr>
          <p:nvPr>
            <p:ph type="title" idx="4"/>
          </p:nvPr>
        </p:nvSpPr>
        <p:spPr>
          <a:xfrm>
            <a:off x="4647225" y="2601075"/>
            <a:ext cx="1786800" cy="4380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800"/>
              <a:buNone/>
              <a:defRPr sz="18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83" name="Google Shape;83;p13"/>
          <p:cNvSpPr txBox="1">
            <a:spLocks noGrp="1"/>
          </p:cNvSpPr>
          <p:nvPr>
            <p:ph type="subTitle" idx="5"/>
          </p:nvPr>
        </p:nvSpPr>
        <p:spPr>
          <a:xfrm>
            <a:off x="4647225" y="3012150"/>
            <a:ext cx="1786800" cy="840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a:endParaRPr/>
          </a:p>
        </p:txBody>
      </p:sp>
      <p:sp>
        <p:nvSpPr>
          <p:cNvPr id="84" name="Google Shape;84;p13"/>
          <p:cNvSpPr txBox="1">
            <a:spLocks noGrp="1"/>
          </p:cNvSpPr>
          <p:nvPr>
            <p:ph type="title" idx="6"/>
          </p:nvPr>
        </p:nvSpPr>
        <p:spPr>
          <a:xfrm>
            <a:off x="6584475" y="2601075"/>
            <a:ext cx="1786800" cy="4380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800"/>
              <a:buNone/>
              <a:defRPr sz="18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85" name="Google Shape;85;p13"/>
          <p:cNvSpPr txBox="1">
            <a:spLocks noGrp="1"/>
          </p:cNvSpPr>
          <p:nvPr>
            <p:ph type="subTitle" idx="7"/>
          </p:nvPr>
        </p:nvSpPr>
        <p:spPr>
          <a:xfrm>
            <a:off x="6584475" y="3012150"/>
            <a:ext cx="1786800" cy="840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a:endParaRPr/>
          </a:p>
        </p:txBody>
      </p:sp>
      <p:sp>
        <p:nvSpPr>
          <p:cNvPr id="86" name="Google Shape;86;p13"/>
          <p:cNvSpPr txBox="1">
            <a:spLocks noGrp="1"/>
          </p:cNvSpPr>
          <p:nvPr>
            <p:ph type="title" idx="8"/>
          </p:nvPr>
        </p:nvSpPr>
        <p:spPr>
          <a:xfrm>
            <a:off x="729200" y="445025"/>
            <a:ext cx="81030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Main point">
  <p:cSld name="MAIN_POINT">
    <p:bg>
      <p:bgPr>
        <a:gradFill>
          <a:gsLst>
            <a:gs pos="0">
              <a:srgbClr val="3F5A9E"/>
            </a:gs>
            <a:gs pos="100000">
              <a:srgbClr val="1D263E"/>
            </a:gs>
          </a:gsLst>
          <a:lin ang="5400012" scaled="0"/>
        </a:gradFill>
        <a:effectLst/>
      </p:bgPr>
    </p:bg>
    <p:spTree>
      <p:nvGrpSpPr>
        <p:cNvPr id="1" name="Shape 87"/>
        <p:cNvGrpSpPr/>
        <p:nvPr/>
      </p:nvGrpSpPr>
      <p:grpSpPr>
        <a:xfrm>
          <a:off x="0" y="0"/>
          <a:ext cx="0" cy="0"/>
          <a:chOff x="0" y="0"/>
          <a:chExt cx="0" cy="0"/>
        </a:xfrm>
      </p:grpSpPr>
      <p:sp>
        <p:nvSpPr>
          <p:cNvPr id="88" name="Google Shape;88;p14"/>
          <p:cNvSpPr txBox="1">
            <a:spLocks noGrp="1"/>
          </p:cNvSpPr>
          <p:nvPr>
            <p:ph type="title"/>
          </p:nvPr>
        </p:nvSpPr>
        <p:spPr>
          <a:xfrm>
            <a:off x="1014350" y="1348800"/>
            <a:ext cx="3123900" cy="2445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600"/>
              <a:buNone/>
              <a:defRPr sz="3600"/>
            </a:lvl1pPr>
            <a:lvl2pPr lvl="1" algn="l">
              <a:lnSpc>
                <a:spcPct val="100000"/>
              </a:lnSpc>
              <a:spcBef>
                <a:spcPts val="0"/>
              </a:spcBef>
              <a:spcAft>
                <a:spcPts val="0"/>
              </a:spcAft>
              <a:buSzPts val="3600"/>
              <a:buNone/>
              <a:defRPr sz="3600"/>
            </a:lvl2pPr>
            <a:lvl3pPr lvl="2" algn="l">
              <a:lnSpc>
                <a:spcPct val="100000"/>
              </a:lnSpc>
              <a:spcBef>
                <a:spcPts val="0"/>
              </a:spcBef>
              <a:spcAft>
                <a:spcPts val="0"/>
              </a:spcAft>
              <a:buSzPts val="3600"/>
              <a:buNone/>
              <a:defRPr sz="3600"/>
            </a:lvl3pPr>
            <a:lvl4pPr lvl="3" algn="l">
              <a:lnSpc>
                <a:spcPct val="100000"/>
              </a:lnSpc>
              <a:spcBef>
                <a:spcPts val="0"/>
              </a:spcBef>
              <a:spcAft>
                <a:spcPts val="0"/>
              </a:spcAft>
              <a:buSzPts val="3600"/>
              <a:buNone/>
              <a:defRPr sz="3600"/>
            </a:lvl4pPr>
            <a:lvl5pPr lvl="4" algn="l">
              <a:lnSpc>
                <a:spcPct val="100000"/>
              </a:lnSpc>
              <a:spcBef>
                <a:spcPts val="0"/>
              </a:spcBef>
              <a:spcAft>
                <a:spcPts val="0"/>
              </a:spcAft>
              <a:buSzPts val="3600"/>
              <a:buNone/>
              <a:defRPr sz="3600"/>
            </a:lvl5pPr>
            <a:lvl6pPr lvl="5" algn="l">
              <a:lnSpc>
                <a:spcPct val="100000"/>
              </a:lnSpc>
              <a:spcBef>
                <a:spcPts val="0"/>
              </a:spcBef>
              <a:spcAft>
                <a:spcPts val="0"/>
              </a:spcAft>
              <a:buSzPts val="3600"/>
              <a:buNone/>
              <a:defRPr sz="3600"/>
            </a:lvl6pPr>
            <a:lvl7pPr lvl="6" algn="l">
              <a:lnSpc>
                <a:spcPct val="100000"/>
              </a:lnSpc>
              <a:spcBef>
                <a:spcPts val="0"/>
              </a:spcBef>
              <a:spcAft>
                <a:spcPts val="0"/>
              </a:spcAft>
              <a:buSzPts val="3600"/>
              <a:buNone/>
              <a:defRPr sz="3600"/>
            </a:lvl7pPr>
            <a:lvl8pPr lvl="7" algn="l">
              <a:lnSpc>
                <a:spcPct val="100000"/>
              </a:lnSpc>
              <a:spcBef>
                <a:spcPts val="0"/>
              </a:spcBef>
              <a:spcAft>
                <a:spcPts val="0"/>
              </a:spcAft>
              <a:buSzPts val="3600"/>
              <a:buNone/>
              <a:defRPr sz="3600"/>
            </a:lvl8pPr>
            <a:lvl9pPr lvl="8" algn="l">
              <a:lnSpc>
                <a:spcPct val="100000"/>
              </a:lnSpc>
              <a:spcBef>
                <a:spcPts val="0"/>
              </a:spcBef>
              <a:spcAft>
                <a:spcPts val="0"/>
              </a:spcAft>
              <a:buSzPts val="3600"/>
              <a:buNone/>
              <a:defRPr sz="3600"/>
            </a:lvl9pPr>
          </a:lstStyle>
          <a:p>
            <a:endParaRPr/>
          </a:p>
        </p:txBody>
      </p:sp>
      <p:pic>
        <p:nvPicPr>
          <p:cNvPr id="89" name="Google Shape;89;p14"/>
          <p:cNvPicPr preferRelativeResize="0"/>
          <p:nvPr/>
        </p:nvPicPr>
        <p:blipFill rotWithShape="1">
          <a:blip r:embed="rId2">
            <a:alphaModFix/>
          </a:blip>
          <a:srcRect/>
          <a:stretch/>
        </p:blipFill>
        <p:spPr>
          <a:xfrm rot="-278851">
            <a:off x="6232761" y="-1727590"/>
            <a:ext cx="7681830" cy="5219659"/>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blipFill>
          <a:blip r:embed="rId2">
            <a:alphaModFix/>
          </a:blip>
          <a:stretch>
            <a:fillRect/>
          </a:stretch>
        </a:blipFill>
        <a:effectLst/>
      </p:bgPr>
    </p:bg>
    <p:spTree>
      <p:nvGrpSpPr>
        <p:cNvPr id="1" name="Shape 90"/>
        <p:cNvGrpSpPr/>
        <p:nvPr/>
      </p:nvGrpSpPr>
      <p:grpSpPr>
        <a:xfrm>
          <a:off x="0" y="0"/>
          <a:ext cx="0" cy="0"/>
          <a:chOff x="0" y="0"/>
          <a:chExt cx="0" cy="0"/>
        </a:xfrm>
      </p:grpSpPr>
      <p:sp>
        <p:nvSpPr>
          <p:cNvPr id="91" name="Google Shape;91;p15"/>
          <p:cNvSpPr txBox="1">
            <a:spLocks noGrp="1"/>
          </p:cNvSpPr>
          <p:nvPr>
            <p:ph type="subTitle" idx="1"/>
          </p:nvPr>
        </p:nvSpPr>
        <p:spPr>
          <a:xfrm>
            <a:off x="729200" y="1512775"/>
            <a:ext cx="2823300" cy="6939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1800"/>
              <a:buFont typeface="Viga"/>
              <a:buNone/>
              <a:defRPr>
                <a:latin typeface="Viga"/>
                <a:ea typeface="Viga"/>
                <a:cs typeface="Viga"/>
                <a:sym typeface="Viga"/>
              </a:defRPr>
            </a:lvl1pPr>
            <a:lvl2pPr lvl="1" algn="l">
              <a:lnSpc>
                <a:spcPct val="100000"/>
              </a:lnSpc>
              <a:spcBef>
                <a:spcPts val="0"/>
              </a:spcBef>
              <a:spcAft>
                <a:spcPts val="0"/>
              </a:spcAft>
              <a:buSzPts val="1800"/>
              <a:buFont typeface="Viga"/>
              <a:buNone/>
              <a:defRPr sz="1800">
                <a:latin typeface="Viga"/>
                <a:ea typeface="Viga"/>
                <a:cs typeface="Viga"/>
                <a:sym typeface="Viga"/>
              </a:defRPr>
            </a:lvl2pPr>
            <a:lvl3pPr lvl="2" algn="l">
              <a:lnSpc>
                <a:spcPct val="100000"/>
              </a:lnSpc>
              <a:spcBef>
                <a:spcPts val="0"/>
              </a:spcBef>
              <a:spcAft>
                <a:spcPts val="0"/>
              </a:spcAft>
              <a:buSzPts val="1800"/>
              <a:buFont typeface="Viga"/>
              <a:buNone/>
              <a:defRPr sz="1800">
                <a:latin typeface="Viga"/>
                <a:ea typeface="Viga"/>
                <a:cs typeface="Viga"/>
                <a:sym typeface="Viga"/>
              </a:defRPr>
            </a:lvl3pPr>
            <a:lvl4pPr lvl="3" algn="l">
              <a:lnSpc>
                <a:spcPct val="100000"/>
              </a:lnSpc>
              <a:spcBef>
                <a:spcPts val="0"/>
              </a:spcBef>
              <a:spcAft>
                <a:spcPts val="0"/>
              </a:spcAft>
              <a:buSzPts val="1800"/>
              <a:buFont typeface="Viga"/>
              <a:buNone/>
              <a:defRPr sz="1800">
                <a:latin typeface="Viga"/>
                <a:ea typeface="Viga"/>
                <a:cs typeface="Viga"/>
                <a:sym typeface="Viga"/>
              </a:defRPr>
            </a:lvl4pPr>
            <a:lvl5pPr lvl="4" algn="l">
              <a:lnSpc>
                <a:spcPct val="100000"/>
              </a:lnSpc>
              <a:spcBef>
                <a:spcPts val="0"/>
              </a:spcBef>
              <a:spcAft>
                <a:spcPts val="0"/>
              </a:spcAft>
              <a:buSzPts val="1800"/>
              <a:buFont typeface="Viga"/>
              <a:buNone/>
              <a:defRPr sz="1800">
                <a:latin typeface="Viga"/>
                <a:ea typeface="Viga"/>
                <a:cs typeface="Viga"/>
                <a:sym typeface="Viga"/>
              </a:defRPr>
            </a:lvl5pPr>
            <a:lvl6pPr lvl="5" algn="l">
              <a:lnSpc>
                <a:spcPct val="100000"/>
              </a:lnSpc>
              <a:spcBef>
                <a:spcPts val="0"/>
              </a:spcBef>
              <a:spcAft>
                <a:spcPts val="0"/>
              </a:spcAft>
              <a:buSzPts val="1800"/>
              <a:buFont typeface="Viga"/>
              <a:buNone/>
              <a:defRPr sz="1800">
                <a:latin typeface="Viga"/>
                <a:ea typeface="Viga"/>
                <a:cs typeface="Viga"/>
                <a:sym typeface="Viga"/>
              </a:defRPr>
            </a:lvl6pPr>
            <a:lvl7pPr lvl="6" algn="l">
              <a:lnSpc>
                <a:spcPct val="100000"/>
              </a:lnSpc>
              <a:spcBef>
                <a:spcPts val="0"/>
              </a:spcBef>
              <a:spcAft>
                <a:spcPts val="0"/>
              </a:spcAft>
              <a:buSzPts val="1800"/>
              <a:buFont typeface="Viga"/>
              <a:buNone/>
              <a:defRPr sz="1800">
                <a:latin typeface="Viga"/>
                <a:ea typeface="Viga"/>
                <a:cs typeface="Viga"/>
                <a:sym typeface="Viga"/>
              </a:defRPr>
            </a:lvl7pPr>
            <a:lvl8pPr lvl="7" algn="l">
              <a:lnSpc>
                <a:spcPct val="100000"/>
              </a:lnSpc>
              <a:spcBef>
                <a:spcPts val="0"/>
              </a:spcBef>
              <a:spcAft>
                <a:spcPts val="0"/>
              </a:spcAft>
              <a:buSzPts val="1800"/>
              <a:buFont typeface="Viga"/>
              <a:buNone/>
              <a:defRPr sz="1800">
                <a:latin typeface="Viga"/>
                <a:ea typeface="Viga"/>
                <a:cs typeface="Viga"/>
                <a:sym typeface="Viga"/>
              </a:defRPr>
            </a:lvl8pPr>
            <a:lvl9pPr lvl="8" algn="l">
              <a:lnSpc>
                <a:spcPct val="100000"/>
              </a:lnSpc>
              <a:spcBef>
                <a:spcPts val="0"/>
              </a:spcBef>
              <a:spcAft>
                <a:spcPts val="0"/>
              </a:spcAft>
              <a:buSzPts val="1800"/>
              <a:buFont typeface="Viga"/>
              <a:buNone/>
              <a:defRPr sz="1800">
                <a:latin typeface="Viga"/>
                <a:ea typeface="Viga"/>
                <a:cs typeface="Viga"/>
                <a:sym typeface="Viga"/>
              </a:defRPr>
            </a:lvl9pPr>
          </a:lstStyle>
          <a:p>
            <a:endParaRPr/>
          </a:p>
        </p:txBody>
      </p:sp>
      <p:sp>
        <p:nvSpPr>
          <p:cNvPr id="92" name="Google Shape;92;p15"/>
          <p:cNvSpPr txBox="1">
            <a:spLocks noGrp="1"/>
          </p:cNvSpPr>
          <p:nvPr>
            <p:ph type="body" idx="2"/>
          </p:nvPr>
        </p:nvSpPr>
        <p:spPr>
          <a:xfrm>
            <a:off x="729200" y="2358925"/>
            <a:ext cx="2823300" cy="2289000"/>
          </a:xfrm>
          <a:prstGeom prst="rect">
            <a:avLst/>
          </a:prstGeom>
          <a:noFill/>
          <a:ln>
            <a:noFill/>
          </a:ln>
        </p:spPr>
        <p:txBody>
          <a:bodyPr spcFirstLastPara="1" wrap="square" lIns="91425" tIns="91425" rIns="91425" bIns="91425" anchor="t" anchorCtr="0">
            <a:noAutofit/>
          </a:bodyPr>
          <a:lstStyle>
            <a:lvl1pPr marL="457200" lvl="0" indent="-330200" algn="l">
              <a:lnSpc>
                <a:spcPct val="100000"/>
              </a:lnSpc>
              <a:spcBef>
                <a:spcPts val="0"/>
              </a:spcBef>
              <a:spcAft>
                <a:spcPts val="0"/>
              </a:spcAft>
              <a:buSzPts val="1600"/>
              <a:buChar char="●"/>
              <a:defRPr sz="1600"/>
            </a:lvl1pPr>
            <a:lvl2pPr marL="914400" lvl="1" indent="-330200" algn="l">
              <a:lnSpc>
                <a:spcPct val="100000"/>
              </a:lnSpc>
              <a:spcBef>
                <a:spcPts val="1600"/>
              </a:spcBef>
              <a:spcAft>
                <a:spcPts val="0"/>
              </a:spcAft>
              <a:buSzPts val="1600"/>
              <a:buChar char="○"/>
              <a:defRPr sz="1600"/>
            </a:lvl2pPr>
            <a:lvl3pPr marL="1371600" lvl="2" indent="-330200" algn="l">
              <a:lnSpc>
                <a:spcPct val="100000"/>
              </a:lnSpc>
              <a:spcBef>
                <a:spcPts val="1600"/>
              </a:spcBef>
              <a:spcAft>
                <a:spcPts val="0"/>
              </a:spcAft>
              <a:buSzPts val="1600"/>
              <a:buChar char="■"/>
              <a:defRPr sz="1600"/>
            </a:lvl3pPr>
            <a:lvl4pPr marL="1828800" lvl="3" indent="-330200" algn="l">
              <a:lnSpc>
                <a:spcPct val="100000"/>
              </a:lnSpc>
              <a:spcBef>
                <a:spcPts val="1600"/>
              </a:spcBef>
              <a:spcAft>
                <a:spcPts val="0"/>
              </a:spcAft>
              <a:buSzPts val="1600"/>
              <a:buChar char="●"/>
              <a:defRPr sz="1600"/>
            </a:lvl4pPr>
            <a:lvl5pPr marL="2286000" lvl="4" indent="-330200" algn="l">
              <a:lnSpc>
                <a:spcPct val="100000"/>
              </a:lnSpc>
              <a:spcBef>
                <a:spcPts val="1600"/>
              </a:spcBef>
              <a:spcAft>
                <a:spcPts val="0"/>
              </a:spcAft>
              <a:buSzPts val="1600"/>
              <a:buChar char="○"/>
              <a:defRPr sz="1600"/>
            </a:lvl5pPr>
            <a:lvl6pPr marL="2743200" lvl="5" indent="-330200" algn="l">
              <a:lnSpc>
                <a:spcPct val="100000"/>
              </a:lnSpc>
              <a:spcBef>
                <a:spcPts val="1600"/>
              </a:spcBef>
              <a:spcAft>
                <a:spcPts val="0"/>
              </a:spcAft>
              <a:buSzPts val="1600"/>
              <a:buChar char="■"/>
              <a:defRPr sz="1600"/>
            </a:lvl6pPr>
            <a:lvl7pPr marL="3200400" lvl="6" indent="-330200" algn="l">
              <a:lnSpc>
                <a:spcPct val="100000"/>
              </a:lnSpc>
              <a:spcBef>
                <a:spcPts val="1600"/>
              </a:spcBef>
              <a:spcAft>
                <a:spcPts val="0"/>
              </a:spcAft>
              <a:buSzPts val="1600"/>
              <a:buChar char="●"/>
              <a:defRPr sz="1600"/>
            </a:lvl7pPr>
            <a:lvl8pPr marL="3657600" lvl="7" indent="-330200" algn="l">
              <a:lnSpc>
                <a:spcPct val="100000"/>
              </a:lnSpc>
              <a:spcBef>
                <a:spcPts val="1600"/>
              </a:spcBef>
              <a:spcAft>
                <a:spcPts val="0"/>
              </a:spcAft>
              <a:buSzPts val="1600"/>
              <a:buChar char="○"/>
              <a:defRPr sz="1600"/>
            </a:lvl8pPr>
            <a:lvl9pPr marL="4114800" lvl="8" indent="-330200" algn="l">
              <a:lnSpc>
                <a:spcPct val="100000"/>
              </a:lnSpc>
              <a:spcBef>
                <a:spcPts val="1600"/>
              </a:spcBef>
              <a:spcAft>
                <a:spcPts val="1600"/>
              </a:spcAft>
              <a:buSzPts val="1600"/>
              <a:buChar char="■"/>
              <a:defRPr sz="1600"/>
            </a:lvl9pPr>
          </a:lstStyle>
          <a:p>
            <a:endParaRPr/>
          </a:p>
        </p:txBody>
      </p:sp>
      <p:sp>
        <p:nvSpPr>
          <p:cNvPr id="93" name="Google Shape;93;p15"/>
          <p:cNvSpPr txBox="1">
            <a:spLocks noGrp="1"/>
          </p:cNvSpPr>
          <p:nvPr>
            <p:ph type="title"/>
          </p:nvPr>
        </p:nvSpPr>
        <p:spPr>
          <a:xfrm>
            <a:off x="729200" y="445025"/>
            <a:ext cx="81030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Percentages">
  <p:cSld name="BIG_NUMBER_1">
    <p:bg>
      <p:bgPr>
        <a:blipFill>
          <a:blip r:embed="rId2">
            <a:alphaModFix/>
          </a:blip>
          <a:stretch>
            <a:fillRect/>
          </a:stretch>
        </a:blipFill>
        <a:effectLst/>
      </p:bgPr>
    </p:bg>
    <p:spTree>
      <p:nvGrpSpPr>
        <p:cNvPr id="1" name="Shape 94"/>
        <p:cNvGrpSpPr/>
        <p:nvPr/>
      </p:nvGrpSpPr>
      <p:grpSpPr>
        <a:xfrm>
          <a:off x="0" y="0"/>
          <a:ext cx="0" cy="0"/>
          <a:chOff x="0" y="0"/>
          <a:chExt cx="0" cy="0"/>
        </a:xfrm>
      </p:grpSpPr>
      <p:sp>
        <p:nvSpPr>
          <p:cNvPr id="95" name="Google Shape;95;p16"/>
          <p:cNvSpPr txBox="1">
            <a:spLocks noGrp="1"/>
          </p:cNvSpPr>
          <p:nvPr>
            <p:ph type="title"/>
          </p:nvPr>
        </p:nvSpPr>
        <p:spPr>
          <a:xfrm>
            <a:off x="729200" y="445025"/>
            <a:ext cx="81030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96" name="Google Shape;96;p16"/>
          <p:cNvSpPr txBox="1">
            <a:spLocks noGrp="1"/>
          </p:cNvSpPr>
          <p:nvPr>
            <p:ph type="title" idx="2"/>
          </p:nvPr>
        </p:nvSpPr>
        <p:spPr>
          <a:xfrm>
            <a:off x="3672600" y="2035700"/>
            <a:ext cx="1798800" cy="5727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3000"/>
              <a:buNone/>
              <a:defRPr sz="3000"/>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a:endParaRPr/>
          </a:p>
        </p:txBody>
      </p:sp>
      <p:sp>
        <p:nvSpPr>
          <p:cNvPr id="97" name="Google Shape;97;p16"/>
          <p:cNvSpPr txBox="1">
            <a:spLocks noGrp="1"/>
          </p:cNvSpPr>
          <p:nvPr>
            <p:ph type="title" idx="3"/>
          </p:nvPr>
        </p:nvSpPr>
        <p:spPr>
          <a:xfrm>
            <a:off x="1163750" y="2035700"/>
            <a:ext cx="1798800" cy="5727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3000"/>
              <a:buNone/>
              <a:defRPr sz="3000"/>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a:endParaRPr/>
          </a:p>
        </p:txBody>
      </p:sp>
      <p:sp>
        <p:nvSpPr>
          <p:cNvPr id="98" name="Google Shape;98;p16"/>
          <p:cNvSpPr txBox="1">
            <a:spLocks noGrp="1"/>
          </p:cNvSpPr>
          <p:nvPr>
            <p:ph type="title" idx="4"/>
          </p:nvPr>
        </p:nvSpPr>
        <p:spPr>
          <a:xfrm>
            <a:off x="6181450" y="2035700"/>
            <a:ext cx="1798800" cy="5727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3000"/>
              <a:buNone/>
              <a:defRPr sz="3000"/>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a:endParaRPr/>
          </a:p>
        </p:txBody>
      </p:sp>
      <p:sp>
        <p:nvSpPr>
          <p:cNvPr id="99" name="Google Shape;99;p16"/>
          <p:cNvSpPr txBox="1">
            <a:spLocks noGrp="1"/>
          </p:cNvSpPr>
          <p:nvPr>
            <p:ph type="subTitle" idx="1"/>
          </p:nvPr>
        </p:nvSpPr>
        <p:spPr>
          <a:xfrm>
            <a:off x="1169750" y="3578225"/>
            <a:ext cx="1786800" cy="840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a:endParaRPr/>
          </a:p>
        </p:txBody>
      </p:sp>
      <p:sp>
        <p:nvSpPr>
          <p:cNvPr id="100" name="Google Shape;100;p16"/>
          <p:cNvSpPr txBox="1">
            <a:spLocks noGrp="1"/>
          </p:cNvSpPr>
          <p:nvPr>
            <p:ph type="subTitle" idx="5"/>
          </p:nvPr>
        </p:nvSpPr>
        <p:spPr>
          <a:xfrm>
            <a:off x="3678600" y="3578225"/>
            <a:ext cx="1786800" cy="840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a:endParaRPr/>
          </a:p>
        </p:txBody>
      </p:sp>
      <p:sp>
        <p:nvSpPr>
          <p:cNvPr id="101" name="Google Shape;101;p16"/>
          <p:cNvSpPr txBox="1">
            <a:spLocks noGrp="1"/>
          </p:cNvSpPr>
          <p:nvPr>
            <p:ph type="subTitle" idx="6"/>
          </p:nvPr>
        </p:nvSpPr>
        <p:spPr>
          <a:xfrm>
            <a:off x="6187450" y="3578225"/>
            <a:ext cx="1786800" cy="840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ig number">
  <p:cSld name="BIG_NUMBER">
    <p:bg>
      <p:bgPr>
        <a:blipFill>
          <a:blip r:embed="rId2">
            <a:alphaModFix/>
          </a:blip>
          <a:stretch>
            <a:fillRect/>
          </a:stretch>
        </a:blipFill>
        <a:effectLst/>
      </p:bgPr>
    </p:bg>
    <p:spTree>
      <p:nvGrpSpPr>
        <p:cNvPr id="1" name="Shape 102"/>
        <p:cNvGrpSpPr/>
        <p:nvPr/>
      </p:nvGrpSpPr>
      <p:grpSpPr>
        <a:xfrm>
          <a:off x="0" y="0"/>
          <a:ext cx="0" cy="0"/>
          <a:chOff x="0" y="0"/>
          <a:chExt cx="0" cy="0"/>
        </a:xfrm>
      </p:grpSpPr>
      <p:sp>
        <p:nvSpPr>
          <p:cNvPr id="103" name="Google Shape;103;p17"/>
          <p:cNvSpPr txBox="1">
            <a:spLocks noGrp="1"/>
          </p:cNvSpPr>
          <p:nvPr>
            <p:ph type="title" hasCustomPrompt="1"/>
          </p:nvPr>
        </p:nvSpPr>
        <p:spPr>
          <a:xfrm>
            <a:off x="2785050" y="1758088"/>
            <a:ext cx="3573900" cy="847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6000"/>
              <a:buNone/>
              <a:defRPr sz="6000"/>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a:r>
              <a:t>xx%</a:t>
            </a:r>
          </a:p>
        </p:txBody>
      </p:sp>
      <p:sp>
        <p:nvSpPr>
          <p:cNvPr id="104" name="Google Shape;104;p17"/>
          <p:cNvSpPr txBox="1">
            <a:spLocks noGrp="1"/>
          </p:cNvSpPr>
          <p:nvPr>
            <p:ph type="body" idx="1"/>
          </p:nvPr>
        </p:nvSpPr>
        <p:spPr>
          <a:xfrm>
            <a:off x="2785050" y="2693013"/>
            <a:ext cx="3573900" cy="692400"/>
          </a:xfrm>
          <a:prstGeom prst="rect">
            <a:avLst/>
          </a:prstGeom>
          <a:noFill/>
          <a:ln>
            <a:noFill/>
          </a:ln>
        </p:spPr>
        <p:txBody>
          <a:bodyPr spcFirstLastPara="1" wrap="square" lIns="91425" tIns="91425" rIns="91425" bIns="91425" anchor="t" anchorCtr="0">
            <a:noAutofit/>
          </a:bodyPr>
          <a:lstStyle>
            <a:lvl1pPr marL="457200" lvl="0" indent="-342900" algn="ctr">
              <a:lnSpc>
                <a:spcPct val="100000"/>
              </a:lnSpc>
              <a:spcBef>
                <a:spcPts val="0"/>
              </a:spcBef>
              <a:spcAft>
                <a:spcPts val="0"/>
              </a:spcAft>
              <a:buSzPts val="1800"/>
              <a:buChar char="●"/>
              <a:defRPr/>
            </a:lvl1pPr>
            <a:lvl2pPr marL="914400" lvl="1" indent="-342900" algn="ctr">
              <a:lnSpc>
                <a:spcPct val="100000"/>
              </a:lnSpc>
              <a:spcBef>
                <a:spcPts val="1600"/>
              </a:spcBef>
              <a:spcAft>
                <a:spcPts val="0"/>
              </a:spcAft>
              <a:buSzPts val="1800"/>
              <a:buChar char="○"/>
              <a:defRPr sz="1800"/>
            </a:lvl2pPr>
            <a:lvl3pPr marL="1371600" lvl="2" indent="-342900" algn="ctr">
              <a:lnSpc>
                <a:spcPct val="100000"/>
              </a:lnSpc>
              <a:spcBef>
                <a:spcPts val="1600"/>
              </a:spcBef>
              <a:spcAft>
                <a:spcPts val="0"/>
              </a:spcAft>
              <a:buSzPts val="1800"/>
              <a:buChar char="■"/>
              <a:defRPr sz="1800"/>
            </a:lvl3pPr>
            <a:lvl4pPr marL="1828800" lvl="3" indent="-342900" algn="ctr">
              <a:lnSpc>
                <a:spcPct val="100000"/>
              </a:lnSpc>
              <a:spcBef>
                <a:spcPts val="1600"/>
              </a:spcBef>
              <a:spcAft>
                <a:spcPts val="0"/>
              </a:spcAft>
              <a:buSzPts val="1800"/>
              <a:buChar char="●"/>
              <a:defRPr sz="1800"/>
            </a:lvl4pPr>
            <a:lvl5pPr marL="2286000" lvl="4" indent="-342900" algn="ctr">
              <a:lnSpc>
                <a:spcPct val="100000"/>
              </a:lnSpc>
              <a:spcBef>
                <a:spcPts val="1600"/>
              </a:spcBef>
              <a:spcAft>
                <a:spcPts val="0"/>
              </a:spcAft>
              <a:buSzPts val="1800"/>
              <a:buChar char="○"/>
              <a:defRPr sz="1800"/>
            </a:lvl5pPr>
            <a:lvl6pPr marL="2743200" lvl="5" indent="-342900" algn="ctr">
              <a:lnSpc>
                <a:spcPct val="100000"/>
              </a:lnSpc>
              <a:spcBef>
                <a:spcPts val="1600"/>
              </a:spcBef>
              <a:spcAft>
                <a:spcPts val="0"/>
              </a:spcAft>
              <a:buSzPts val="1800"/>
              <a:buChar char="■"/>
              <a:defRPr sz="1800"/>
            </a:lvl6pPr>
            <a:lvl7pPr marL="3200400" lvl="6" indent="-342900" algn="ctr">
              <a:lnSpc>
                <a:spcPct val="100000"/>
              </a:lnSpc>
              <a:spcBef>
                <a:spcPts val="1600"/>
              </a:spcBef>
              <a:spcAft>
                <a:spcPts val="0"/>
              </a:spcAft>
              <a:buSzPts val="1800"/>
              <a:buChar char="●"/>
              <a:defRPr sz="1800"/>
            </a:lvl7pPr>
            <a:lvl8pPr marL="3657600" lvl="7" indent="-342900" algn="ctr">
              <a:lnSpc>
                <a:spcPct val="100000"/>
              </a:lnSpc>
              <a:spcBef>
                <a:spcPts val="1600"/>
              </a:spcBef>
              <a:spcAft>
                <a:spcPts val="0"/>
              </a:spcAft>
              <a:buSzPts val="1800"/>
              <a:buChar char="○"/>
              <a:defRPr sz="1800"/>
            </a:lvl8pPr>
            <a:lvl9pPr marL="4114800" lvl="8" indent="-342900" algn="ctr">
              <a:lnSpc>
                <a:spcPct val="100000"/>
              </a:lnSpc>
              <a:spcBef>
                <a:spcPts val="1600"/>
              </a:spcBef>
              <a:spcAft>
                <a:spcPts val="1600"/>
              </a:spcAft>
              <a:buSzPts val="1800"/>
              <a:buChar char="■"/>
              <a:defRPr sz="1800"/>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aption">
  <p:cSld name="CAPTION_ONLY">
    <p:bg>
      <p:bgPr>
        <a:blipFill>
          <a:blip r:embed="rId2">
            <a:alphaModFix/>
          </a:blip>
          <a:stretch>
            <a:fillRect/>
          </a:stretch>
        </a:blipFill>
        <a:effectLst/>
      </p:bgPr>
    </p:bg>
    <p:spTree>
      <p:nvGrpSpPr>
        <p:cNvPr id="1" name="Shape 105"/>
        <p:cNvGrpSpPr/>
        <p:nvPr/>
      </p:nvGrpSpPr>
      <p:grpSpPr>
        <a:xfrm>
          <a:off x="0" y="0"/>
          <a:ext cx="0" cy="0"/>
          <a:chOff x="0" y="0"/>
          <a:chExt cx="0" cy="0"/>
        </a:xfrm>
      </p:grpSpPr>
      <p:sp>
        <p:nvSpPr>
          <p:cNvPr id="106" name="Google Shape;106;p18"/>
          <p:cNvSpPr txBox="1">
            <a:spLocks noGrp="1"/>
          </p:cNvSpPr>
          <p:nvPr>
            <p:ph type="title"/>
          </p:nvPr>
        </p:nvSpPr>
        <p:spPr>
          <a:xfrm>
            <a:off x="729200" y="445025"/>
            <a:ext cx="81030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 Two Columns 1">
  <p:cSld name="SECTION_TITLE_AND_DESCRIPTION_1_1_4">
    <p:bg>
      <p:bgPr>
        <a:blipFill>
          <a:blip r:embed="rId2">
            <a:alphaModFix/>
          </a:blip>
          <a:stretch>
            <a:fillRect/>
          </a:stretch>
        </a:blipFill>
        <a:effectLst/>
      </p:bgPr>
    </p:bg>
    <p:spTree>
      <p:nvGrpSpPr>
        <p:cNvPr id="1" name="Shape 107"/>
        <p:cNvGrpSpPr/>
        <p:nvPr/>
      </p:nvGrpSpPr>
      <p:grpSpPr>
        <a:xfrm>
          <a:off x="0" y="0"/>
          <a:ext cx="0" cy="0"/>
          <a:chOff x="0" y="0"/>
          <a:chExt cx="0" cy="0"/>
        </a:xfrm>
      </p:grpSpPr>
      <p:sp>
        <p:nvSpPr>
          <p:cNvPr id="108" name="Google Shape;108;p19"/>
          <p:cNvSpPr txBox="1">
            <a:spLocks noGrp="1"/>
          </p:cNvSpPr>
          <p:nvPr>
            <p:ph type="title"/>
          </p:nvPr>
        </p:nvSpPr>
        <p:spPr>
          <a:xfrm>
            <a:off x="1338800" y="1482225"/>
            <a:ext cx="2970600" cy="4041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1800"/>
              <a:buNone/>
              <a:defRPr sz="1800"/>
            </a:lvl1pPr>
            <a:lvl2pPr lvl="1" algn="l">
              <a:lnSpc>
                <a:spcPct val="100000"/>
              </a:lnSpc>
              <a:spcBef>
                <a:spcPts val="0"/>
              </a:spcBef>
              <a:spcAft>
                <a:spcPts val="0"/>
              </a:spcAft>
              <a:buSzPts val="4200"/>
              <a:buNone/>
              <a:defRPr sz="4200"/>
            </a:lvl2pPr>
            <a:lvl3pPr lvl="2" algn="l">
              <a:lnSpc>
                <a:spcPct val="100000"/>
              </a:lnSpc>
              <a:spcBef>
                <a:spcPts val="0"/>
              </a:spcBef>
              <a:spcAft>
                <a:spcPts val="0"/>
              </a:spcAft>
              <a:buSzPts val="4200"/>
              <a:buNone/>
              <a:defRPr sz="4200"/>
            </a:lvl3pPr>
            <a:lvl4pPr lvl="3" algn="l">
              <a:lnSpc>
                <a:spcPct val="100000"/>
              </a:lnSpc>
              <a:spcBef>
                <a:spcPts val="0"/>
              </a:spcBef>
              <a:spcAft>
                <a:spcPts val="0"/>
              </a:spcAft>
              <a:buSzPts val="4200"/>
              <a:buNone/>
              <a:defRPr sz="4200"/>
            </a:lvl4pPr>
            <a:lvl5pPr lvl="4" algn="l">
              <a:lnSpc>
                <a:spcPct val="100000"/>
              </a:lnSpc>
              <a:spcBef>
                <a:spcPts val="0"/>
              </a:spcBef>
              <a:spcAft>
                <a:spcPts val="0"/>
              </a:spcAft>
              <a:buSzPts val="4200"/>
              <a:buNone/>
              <a:defRPr sz="4200"/>
            </a:lvl5pPr>
            <a:lvl6pPr lvl="5" algn="l">
              <a:lnSpc>
                <a:spcPct val="100000"/>
              </a:lnSpc>
              <a:spcBef>
                <a:spcPts val="0"/>
              </a:spcBef>
              <a:spcAft>
                <a:spcPts val="0"/>
              </a:spcAft>
              <a:buSzPts val="4200"/>
              <a:buNone/>
              <a:defRPr sz="4200"/>
            </a:lvl6pPr>
            <a:lvl7pPr lvl="6" algn="l">
              <a:lnSpc>
                <a:spcPct val="100000"/>
              </a:lnSpc>
              <a:spcBef>
                <a:spcPts val="0"/>
              </a:spcBef>
              <a:spcAft>
                <a:spcPts val="0"/>
              </a:spcAft>
              <a:buSzPts val="4200"/>
              <a:buNone/>
              <a:defRPr sz="4200"/>
            </a:lvl7pPr>
            <a:lvl8pPr lvl="7" algn="l">
              <a:lnSpc>
                <a:spcPct val="100000"/>
              </a:lnSpc>
              <a:spcBef>
                <a:spcPts val="0"/>
              </a:spcBef>
              <a:spcAft>
                <a:spcPts val="0"/>
              </a:spcAft>
              <a:buSzPts val="4200"/>
              <a:buNone/>
              <a:defRPr sz="4200"/>
            </a:lvl8pPr>
            <a:lvl9pPr lvl="8" algn="l">
              <a:lnSpc>
                <a:spcPct val="100000"/>
              </a:lnSpc>
              <a:spcBef>
                <a:spcPts val="0"/>
              </a:spcBef>
              <a:spcAft>
                <a:spcPts val="0"/>
              </a:spcAft>
              <a:buSzPts val="4200"/>
              <a:buNone/>
              <a:defRPr sz="4200"/>
            </a:lvl9pPr>
          </a:lstStyle>
          <a:p>
            <a:endParaRPr/>
          </a:p>
        </p:txBody>
      </p:sp>
      <p:sp>
        <p:nvSpPr>
          <p:cNvPr id="109" name="Google Shape;109;p19"/>
          <p:cNvSpPr txBox="1">
            <a:spLocks noGrp="1"/>
          </p:cNvSpPr>
          <p:nvPr>
            <p:ph type="subTitle" idx="1"/>
          </p:nvPr>
        </p:nvSpPr>
        <p:spPr>
          <a:xfrm>
            <a:off x="1338800" y="1783100"/>
            <a:ext cx="2970600" cy="63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a:endParaRPr/>
          </a:p>
        </p:txBody>
      </p:sp>
      <p:sp>
        <p:nvSpPr>
          <p:cNvPr id="110" name="Google Shape;110;p19"/>
          <p:cNvSpPr txBox="1">
            <a:spLocks noGrp="1"/>
          </p:cNvSpPr>
          <p:nvPr>
            <p:ph type="title" idx="2"/>
          </p:nvPr>
        </p:nvSpPr>
        <p:spPr>
          <a:xfrm>
            <a:off x="729200" y="445025"/>
            <a:ext cx="81030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111" name="Google Shape;111;p19"/>
          <p:cNvSpPr txBox="1">
            <a:spLocks noGrp="1"/>
          </p:cNvSpPr>
          <p:nvPr>
            <p:ph type="title" idx="3"/>
          </p:nvPr>
        </p:nvSpPr>
        <p:spPr>
          <a:xfrm>
            <a:off x="1338800" y="2572425"/>
            <a:ext cx="2970600" cy="4041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1800"/>
              <a:buNone/>
              <a:defRPr sz="1800"/>
            </a:lvl1pPr>
            <a:lvl2pPr lvl="1" algn="l">
              <a:lnSpc>
                <a:spcPct val="100000"/>
              </a:lnSpc>
              <a:spcBef>
                <a:spcPts val="0"/>
              </a:spcBef>
              <a:spcAft>
                <a:spcPts val="0"/>
              </a:spcAft>
              <a:buSzPts val="4200"/>
              <a:buNone/>
              <a:defRPr sz="4200"/>
            </a:lvl2pPr>
            <a:lvl3pPr lvl="2" algn="l">
              <a:lnSpc>
                <a:spcPct val="100000"/>
              </a:lnSpc>
              <a:spcBef>
                <a:spcPts val="0"/>
              </a:spcBef>
              <a:spcAft>
                <a:spcPts val="0"/>
              </a:spcAft>
              <a:buSzPts val="4200"/>
              <a:buNone/>
              <a:defRPr sz="4200"/>
            </a:lvl3pPr>
            <a:lvl4pPr lvl="3" algn="l">
              <a:lnSpc>
                <a:spcPct val="100000"/>
              </a:lnSpc>
              <a:spcBef>
                <a:spcPts val="0"/>
              </a:spcBef>
              <a:spcAft>
                <a:spcPts val="0"/>
              </a:spcAft>
              <a:buSzPts val="4200"/>
              <a:buNone/>
              <a:defRPr sz="4200"/>
            </a:lvl4pPr>
            <a:lvl5pPr lvl="4" algn="l">
              <a:lnSpc>
                <a:spcPct val="100000"/>
              </a:lnSpc>
              <a:spcBef>
                <a:spcPts val="0"/>
              </a:spcBef>
              <a:spcAft>
                <a:spcPts val="0"/>
              </a:spcAft>
              <a:buSzPts val="4200"/>
              <a:buNone/>
              <a:defRPr sz="4200"/>
            </a:lvl5pPr>
            <a:lvl6pPr lvl="5" algn="l">
              <a:lnSpc>
                <a:spcPct val="100000"/>
              </a:lnSpc>
              <a:spcBef>
                <a:spcPts val="0"/>
              </a:spcBef>
              <a:spcAft>
                <a:spcPts val="0"/>
              </a:spcAft>
              <a:buSzPts val="4200"/>
              <a:buNone/>
              <a:defRPr sz="4200"/>
            </a:lvl6pPr>
            <a:lvl7pPr lvl="6" algn="l">
              <a:lnSpc>
                <a:spcPct val="100000"/>
              </a:lnSpc>
              <a:spcBef>
                <a:spcPts val="0"/>
              </a:spcBef>
              <a:spcAft>
                <a:spcPts val="0"/>
              </a:spcAft>
              <a:buSzPts val="4200"/>
              <a:buNone/>
              <a:defRPr sz="4200"/>
            </a:lvl7pPr>
            <a:lvl8pPr lvl="7" algn="l">
              <a:lnSpc>
                <a:spcPct val="100000"/>
              </a:lnSpc>
              <a:spcBef>
                <a:spcPts val="0"/>
              </a:spcBef>
              <a:spcAft>
                <a:spcPts val="0"/>
              </a:spcAft>
              <a:buSzPts val="4200"/>
              <a:buNone/>
              <a:defRPr sz="4200"/>
            </a:lvl8pPr>
            <a:lvl9pPr lvl="8" algn="l">
              <a:lnSpc>
                <a:spcPct val="100000"/>
              </a:lnSpc>
              <a:spcBef>
                <a:spcPts val="0"/>
              </a:spcBef>
              <a:spcAft>
                <a:spcPts val="0"/>
              </a:spcAft>
              <a:buSzPts val="4200"/>
              <a:buNone/>
              <a:defRPr sz="4200"/>
            </a:lvl9pPr>
          </a:lstStyle>
          <a:p>
            <a:endParaRPr/>
          </a:p>
        </p:txBody>
      </p:sp>
      <p:sp>
        <p:nvSpPr>
          <p:cNvPr id="112" name="Google Shape;112;p19"/>
          <p:cNvSpPr txBox="1">
            <a:spLocks noGrp="1"/>
          </p:cNvSpPr>
          <p:nvPr>
            <p:ph type="subTitle" idx="4"/>
          </p:nvPr>
        </p:nvSpPr>
        <p:spPr>
          <a:xfrm>
            <a:off x="1338800" y="2873300"/>
            <a:ext cx="2970600" cy="63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 Design">
  <p:cSld name="SECTION_TITLE_AND_DESCRIPTION_1_1_3_1">
    <p:bg>
      <p:bgPr>
        <a:blipFill>
          <a:blip r:embed="rId2">
            <a:alphaModFix/>
          </a:blip>
          <a:stretch>
            <a:fillRect/>
          </a:stretch>
        </a:blipFill>
        <a:effectLst/>
      </p:bgPr>
    </p:bg>
    <p:spTree>
      <p:nvGrpSpPr>
        <p:cNvPr id="1" name="Shape 113"/>
        <p:cNvGrpSpPr/>
        <p:nvPr/>
      </p:nvGrpSpPr>
      <p:grpSpPr>
        <a:xfrm>
          <a:off x="0" y="0"/>
          <a:ext cx="0" cy="0"/>
          <a:chOff x="0" y="0"/>
          <a:chExt cx="0" cy="0"/>
        </a:xfrm>
      </p:grpSpPr>
      <p:sp>
        <p:nvSpPr>
          <p:cNvPr id="114" name="Google Shape;114;p20"/>
          <p:cNvSpPr txBox="1">
            <a:spLocks noGrp="1"/>
          </p:cNvSpPr>
          <p:nvPr>
            <p:ph type="title"/>
          </p:nvPr>
        </p:nvSpPr>
        <p:spPr>
          <a:xfrm>
            <a:off x="729200" y="445025"/>
            <a:ext cx="81030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body" idx="1"/>
          </p:nvPr>
        </p:nvSpPr>
        <p:spPr>
          <a:xfrm>
            <a:off x="729200" y="1247025"/>
            <a:ext cx="7266900" cy="3159600"/>
          </a:xfrm>
          <a:prstGeom prst="rect">
            <a:avLst/>
          </a:prstGeom>
          <a:noFill/>
          <a:ln>
            <a:noFill/>
          </a:ln>
        </p:spPr>
        <p:txBody>
          <a:bodyPr spcFirstLastPara="1" wrap="square" lIns="91425" tIns="91425" rIns="91425" bIns="91425" anchor="t" anchorCtr="0">
            <a:noAutofit/>
          </a:bodyPr>
          <a:lstStyle>
            <a:lvl1pPr marL="457200" lvl="0" indent="-304800" algn="l">
              <a:lnSpc>
                <a:spcPct val="100000"/>
              </a:lnSpc>
              <a:spcBef>
                <a:spcPts val="0"/>
              </a:spcBef>
              <a:spcAft>
                <a:spcPts val="0"/>
              </a:spcAft>
              <a:buSzPts val="1200"/>
              <a:buChar char="●"/>
              <a:defRPr sz="1200"/>
            </a:lvl1pPr>
            <a:lvl2pPr marL="914400" lvl="1" indent="-304800" algn="l">
              <a:lnSpc>
                <a:spcPct val="100000"/>
              </a:lnSpc>
              <a:spcBef>
                <a:spcPts val="1600"/>
              </a:spcBef>
              <a:spcAft>
                <a:spcPts val="0"/>
              </a:spcAft>
              <a:buSzPts val="1200"/>
              <a:buChar char="○"/>
              <a:defRPr sz="1200"/>
            </a:lvl2pPr>
            <a:lvl3pPr marL="1371600" lvl="2" indent="-304800" algn="l">
              <a:lnSpc>
                <a:spcPct val="100000"/>
              </a:lnSpc>
              <a:spcBef>
                <a:spcPts val="1600"/>
              </a:spcBef>
              <a:spcAft>
                <a:spcPts val="0"/>
              </a:spcAft>
              <a:buSzPts val="1200"/>
              <a:buChar char="■"/>
              <a:defRPr sz="1200"/>
            </a:lvl3pPr>
            <a:lvl4pPr marL="1828800" lvl="3" indent="-304800" algn="l">
              <a:lnSpc>
                <a:spcPct val="100000"/>
              </a:lnSpc>
              <a:spcBef>
                <a:spcPts val="1600"/>
              </a:spcBef>
              <a:spcAft>
                <a:spcPts val="0"/>
              </a:spcAft>
              <a:buSzPts val="1200"/>
              <a:buChar char="●"/>
              <a:defRPr sz="1200"/>
            </a:lvl4pPr>
            <a:lvl5pPr marL="2286000" lvl="4" indent="-304800" algn="l">
              <a:lnSpc>
                <a:spcPct val="100000"/>
              </a:lnSpc>
              <a:spcBef>
                <a:spcPts val="1600"/>
              </a:spcBef>
              <a:spcAft>
                <a:spcPts val="0"/>
              </a:spcAft>
              <a:buSzPts val="1200"/>
              <a:buChar char="○"/>
              <a:defRPr sz="1200"/>
            </a:lvl5pPr>
            <a:lvl6pPr marL="2743200" lvl="5" indent="-304800" algn="l">
              <a:lnSpc>
                <a:spcPct val="100000"/>
              </a:lnSpc>
              <a:spcBef>
                <a:spcPts val="1600"/>
              </a:spcBef>
              <a:spcAft>
                <a:spcPts val="0"/>
              </a:spcAft>
              <a:buSzPts val="1200"/>
              <a:buChar char="■"/>
              <a:defRPr sz="1200"/>
            </a:lvl6pPr>
            <a:lvl7pPr marL="3200400" lvl="6" indent="-304800" algn="l">
              <a:lnSpc>
                <a:spcPct val="100000"/>
              </a:lnSpc>
              <a:spcBef>
                <a:spcPts val="1600"/>
              </a:spcBef>
              <a:spcAft>
                <a:spcPts val="0"/>
              </a:spcAft>
              <a:buSzPts val="1200"/>
              <a:buChar char="●"/>
              <a:defRPr sz="1200"/>
            </a:lvl7pPr>
            <a:lvl8pPr marL="3657600" lvl="7" indent="-304800" algn="l">
              <a:lnSpc>
                <a:spcPct val="100000"/>
              </a:lnSpc>
              <a:spcBef>
                <a:spcPts val="1600"/>
              </a:spcBef>
              <a:spcAft>
                <a:spcPts val="0"/>
              </a:spcAft>
              <a:buSzPts val="1200"/>
              <a:buChar char="○"/>
              <a:defRPr sz="1200"/>
            </a:lvl8pPr>
            <a:lvl9pPr marL="4114800" lvl="8" indent="-304800" algn="l">
              <a:lnSpc>
                <a:spcPct val="100000"/>
              </a:lnSpc>
              <a:spcBef>
                <a:spcPts val="1600"/>
              </a:spcBef>
              <a:spcAft>
                <a:spcPts val="1600"/>
              </a:spcAft>
              <a:buSzPts val="1200"/>
              <a:buChar char="■"/>
              <a:defRPr sz="1200"/>
            </a:lvl9pPr>
          </a:lstStyle>
          <a:p>
            <a:endParaRPr/>
          </a:p>
        </p:txBody>
      </p:sp>
      <p:sp>
        <p:nvSpPr>
          <p:cNvPr id="13" name="Google Shape;13;p3"/>
          <p:cNvSpPr txBox="1">
            <a:spLocks noGrp="1"/>
          </p:cNvSpPr>
          <p:nvPr>
            <p:ph type="title"/>
          </p:nvPr>
        </p:nvSpPr>
        <p:spPr>
          <a:xfrm>
            <a:off x="729200" y="445025"/>
            <a:ext cx="81030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 Text">
  <p:cSld name="TITLE_1_1">
    <p:bg>
      <p:bgPr>
        <a:blipFill>
          <a:blip r:embed="rId2">
            <a:alphaModFix/>
          </a:blip>
          <a:stretch>
            <a:fillRect/>
          </a:stretch>
        </a:blipFill>
        <a:effectLst/>
      </p:bgPr>
    </p:bg>
    <p:spTree>
      <p:nvGrpSpPr>
        <p:cNvPr id="1" name="Shape 115"/>
        <p:cNvGrpSpPr/>
        <p:nvPr/>
      </p:nvGrpSpPr>
      <p:grpSpPr>
        <a:xfrm>
          <a:off x="0" y="0"/>
          <a:ext cx="0" cy="0"/>
          <a:chOff x="0" y="0"/>
          <a:chExt cx="0" cy="0"/>
        </a:xfrm>
      </p:grpSpPr>
      <p:sp>
        <p:nvSpPr>
          <p:cNvPr id="116" name="Google Shape;116;p21"/>
          <p:cNvSpPr txBox="1">
            <a:spLocks noGrp="1"/>
          </p:cNvSpPr>
          <p:nvPr>
            <p:ph type="title"/>
          </p:nvPr>
        </p:nvSpPr>
        <p:spPr>
          <a:xfrm>
            <a:off x="729200" y="445025"/>
            <a:ext cx="81030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117" name="Google Shape;117;p21"/>
          <p:cNvSpPr txBox="1">
            <a:spLocks noGrp="1"/>
          </p:cNvSpPr>
          <p:nvPr>
            <p:ph type="title" idx="2"/>
          </p:nvPr>
        </p:nvSpPr>
        <p:spPr>
          <a:xfrm>
            <a:off x="729200" y="2013375"/>
            <a:ext cx="2052300" cy="4041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1800"/>
              <a:buNone/>
              <a:defRPr sz="1800"/>
            </a:lvl1pPr>
            <a:lvl2pPr lvl="1" algn="l">
              <a:lnSpc>
                <a:spcPct val="100000"/>
              </a:lnSpc>
              <a:spcBef>
                <a:spcPts val="0"/>
              </a:spcBef>
              <a:spcAft>
                <a:spcPts val="0"/>
              </a:spcAft>
              <a:buSzPts val="4200"/>
              <a:buNone/>
              <a:defRPr sz="4200"/>
            </a:lvl2pPr>
            <a:lvl3pPr lvl="2" algn="l">
              <a:lnSpc>
                <a:spcPct val="100000"/>
              </a:lnSpc>
              <a:spcBef>
                <a:spcPts val="0"/>
              </a:spcBef>
              <a:spcAft>
                <a:spcPts val="0"/>
              </a:spcAft>
              <a:buSzPts val="4200"/>
              <a:buNone/>
              <a:defRPr sz="4200"/>
            </a:lvl3pPr>
            <a:lvl4pPr lvl="3" algn="l">
              <a:lnSpc>
                <a:spcPct val="100000"/>
              </a:lnSpc>
              <a:spcBef>
                <a:spcPts val="0"/>
              </a:spcBef>
              <a:spcAft>
                <a:spcPts val="0"/>
              </a:spcAft>
              <a:buSzPts val="4200"/>
              <a:buNone/>
              <a:defRPr sz="4200"/>
            </a:lvl4pPr>
            <a:lvl5pPr lvl="4" algn="l">
              <a:lnSpc>
                <a:spcPct val="100000"/>
              </a:lnSpc>
              <a:spcBef>
                <a:spcPts val="0"/>
              </a:spcBef>
              <a:spcAft>
                <a:spcPts val="0"/>
              </a:spcAft>
              <a:buSzPts val="4200"/>
              <a:buNone/>
              <a:defRPr sz="4200"/>
            </a:lvl5pPr>
            <a:lvl6pPr lvl="5" algn="l">
              <a:lnSpc>
                <a:spcPct val="100000"/>
              </a:lnSpc>
              <a:spcBef>
                <a:spcPts val="0"/>
              </a:spcBef>
              <a:spcAft>
                <a:spcPts val="0"/>
              </a:spcAft>
              <a:buSzPts val="4200"/>
              <a:buNone/>
              <a:defRPr sz="4200"/>
            </a:lvl6pPr>
            <a:lvl7pPr lvl="6" algn="l">
              <a:lnSpc>
                <a:spcPct val="100000"/>
              </a:lnSpc>
              <a:spcBef>
                <a:spcPts val="0"/>
              </a:spcBef>
              <a:spcAft>
                <a:spcPts val="0"/>
              </a:spcAft>
              <a:buSzPts val="4200"/>
              <a:buNone/>
              <a:defRPr sz="4200"/>
            </a:lvl7pPr>
            <a:lvl8pPr lvl="7" algn="l">
              <a:lnSpc>
                <a:spcPct val="100000"/>
              </a:lnSpc>
              <a:spcBef>
                <a:spcPts val="0"/>
              </a:spcBef>
              <a:spcAft>
                <a:spcPts val="0"/>
              </a:spcAft>
              <a:buSzPts val="4200"/>
              <a:buNone/>
              <a:defRPr sz="4200"/>
            </a:lvl8pPr>
            <a:lvl9pPr lvl="8" algn="l">
              <a:lnSpc>
                <a:spcPct val="100000"/>
              </a:lnSpc>
              <a:spcBef>
                <a:spcPts val="0"/>
              </a:spcBef>
              <a:spcAft>
                <a:spcPts val="0"/>
              </a:spcAft>
              <a:buSzPts val="4200"/>
              <a:buNone/>
              <a:defRPr sz="4200"/>
            </a:lvl9pPr>
          </a:lstStyle>
          <a:p>
            <a:endParaRPr/>
          </a:p>
        </p:txBody>
      </p:sp>
      <p:sp>
        <p:nvSpPr>
          <p:cNvPr id="118" name="Google Shape;118;p21"/>
          <p:cNvSpPr txBox="1">
            <a:spLocks noGrp="1"/>
          </p:cNvSpPr>
          <p:nvPr>
            <p:ph type="subTitle" idx="1"/>
          </p:nvPr>
        </p:nvSpPr>
        <p:spPr>
          <a:xfrm>
            <a:off x="729200" y="2377125"/>
            <a:ext cx="2052300" cy="1173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hanks + Credits">
  <p:cSld name="ONE_COLUMN_TEXT_1">
    <p:bg>
      <p:bgPr>
        <a:blipFill>
          <a:blip r:embed="rId2">
            <a:alphaModFix/>
          </a:blip>
          <a:stretch>
            <a:fillRect/>
          </a:stretch>
        </a:blipFill>
        <a:effectLst/>
      </p:bgPr>
    </p:bg>
    <p:spTree>
      <p:nvGrpSpPr>
        <p:cNvPr id="1" name="Shape 119"/>
        <p:cNvGrpSpPr/>
        <p:nvPr/>
      </p:nvGrpSpPr>
      <p:grpSpPr>
        <a:xfrm>
          <a:off x="0" y="0"/>
          <a:ext cx="0" cy="0"/>
          <a:chOff x="0" y="0"/>
          <a:chExt cx="0" cy="0"/>
        </a:xfrm>
      </p:grpSpPr>
      <p:sp>
        <p:nvSpPr>
          <p:cNvPr id="120" name="Google Shape;120;p22"/>
          <p:cNvSpPr txBox="1">
            <a:spLocks noGrp="1"/>
          </p:cNvSpPr>
          <p:nvPr>
            <p:ph type="title"/>
          </p:nvPr>
        </p:nvSpPr>
        <p:spPr>
          <a:xfrm>
            <a:off x="5417550" y="707000"/>
            <a:ext cx="2808000" cy="521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3600"/>
              <a:buNone/>
              <a:defRPr sz="36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121" name="Google Shape;121;p22"/>
          <p:cNvSpPr txBox="1">
            <a:spLocks noGrp="1"/>
          </p:cNvSpPr>
          <p:nvPr>
            <p:ph type="body" idx="1"/>
          </p:nvPr>
        </p:nvSpPr>
        <p:spPr>
          <a:xfrm>
            <a:off x="5417550" y="1306750"/>
            <a:ext cx="2665200" cy="1123200"/>
          </a:xfrm>
          <a:prstGeom prst="rect">
            <a:avLst/>
          </a:prstGeom>
          <a:noFill/>
          <a:ln>
            <a:noFill/>
          </a:ln>
        </p:spPr>
        <p:txBody>
          <a:bodyPr spcFirstLastPara="1" wrap="square" lIns="91425" tIns="91425" rIns="91425" bIns="91425" anchor="t" anchorCtr="0">
            <a:noAutofit/>
          </a:bodyPr>
          <a:lstStyle>
            <a:lvl1pPr marL="457200" lvl="0" indent="-317500" algn="l">
              <a:lnSpc>
                <a:spcPct val="100000"/>
              </a:lnSpc>
              <a:spcBef>
                <a:spcPts val="0"/>
              </a:spcBef>
              <a:spcAft>
                <a:spcPts val="0"/>
              </a:spcAft>
              <a:buSzPts val="1400"/>
              <a:buChar char="●"/>
              <a:defRPr sz="1400"/>
            </a:lvl1pPr>
            <a:lvl2pPr marL="914400" lvl="1" indent="-317500" algn="l">
              <a:lnSpc>
                <a:spcPct val="100000"/>
              </a:lnSpc>
              <a:spcBef>
                <a:spcPts val="1600"/>
              </a:spcBef>
              <a:spcAft>
                <a:spcPts val="0"/>
              </a:spcAft>
              <a:buSzPts val="1400"/>
              <a:buChar char="○"/>
              <a:defRPr/>
            </a:lvl2pPr>
            <a:lvl3pPr marL="1371600" lvl="2" indent="-317500" algn="l">
              <a:lnSpc>
                <a:spcPct val="100000"/>
              </a:lnSpc>
              <a:spcBef>
                <a:spcPts val="1600"/>
              </a:spcBef>
              <a:spcAft>
                <a:spcPts val="0"/>
              </a:spcAft>
              <a:buSzPts val="1400"/>
              <a:buChar char="■"/>
              <a:defRPr/>
            </a:lvl3pPr>
            <a:lvl4pPr marL="1828800" lvl="3" indent="-317500" algn="l">
              <a:lnSpc>
                <a:spcPct val="100000"/>
              </a:lnSpc>
              <a:spcBef>
                <a:spcPts val="1600"/>
              </a:spcBef>
              <a:spcAft>
                <a:spcPts val="0"/>
              </a:spcAft>
              <a:buSzPts val="1400"/>
              <a:buChar char="●"/>
              <a:defRPr/>
            </a:lvl4pPr>
            <a:lvl5pPr marL="2286000" lvl="4" indent="-317500" algn="l">
              <a:lnSpc>
                <a:spcPct val="100000"/>
              </a:lnSpc>
              <a:spcBef>
                <a:spcPts val="1600"/>
              </a:spcBef>
              <a:spcAft>
                <a:spcPts val="0"/>
              </a:spcAft>
              <a:buSzPts val="1400"/>
              <a:buChar char="○"/>
              <a:defRPr/>
            </a:lvl5pPr>
            <a:lvl6pPr marL="2743200" lvl="5" indent="-317500" algn="l">
              <a:lnSpc>
                <a:spcPct val="100000"/>
              </a:lnSpc>
              <a:spcBef>
                <a:spcPts val="1600"/>
              </a:spcBef>
              <a:spcAft>
                <a:spcPts val="0"/>
              </a:spcAft>
              <a:buSzPts val="1400"/>
              <a:buChar char="■"/>
              <a:defRPr/>
            </a:lvl6pPr>
            <a:lvl7pPr marL="3200400" lvl="6" indent="-317500" algn="l">
              <a:lnSpc>
                <a:spcPct val="100000"/>
              </a:lnSpc>
              <a:spcBef>
                <a:spcPts val="1600"/>
              </a:spcBef>
              <a:spcAft>
                <a:spcPts val="0"/>
              </a:spcAft>
              <a:buSzPts val="1400"/>
              <a:buChar char="●"/>
              <a:defRPr/>
            </a:lvl7pPr>
            <a:lvl8pPr marL="3657600" lvl="7" indent="-317500" algn="l">
              <a:lnSpc>
                <a:spcPct val="100000"/>
              </a:lnSpc>
              <a:spcBef>
                <a:spcPts val="1600"/>
              </a:spcBef>
              <a:spcAft>
                <a:spcPts val="0"/>
              </a:spcAft>
              <a:buSzPts val="1400"/>
              <a:buChar char="○"/>
              <a:defRPr/>
            </a:lvl8pPr>
            <a:lvl9pPr marL="4114800" lvl="8" indent="-317500" algn="l">
              <a:lnSpc>
                <a:spcPct val="100000"/>
              </a:lnSpc>
              <a:spcBef>
                <a:spcPts val="1600"/>
              </a:spcBef>
              <a:spcAft>
                <a:spcPts val="1600"/>
              </a:spcAft>
              <a:buSzPts val="1400"/>
              <a:buChar char="■"/>
              <a:defRPr/>
            </a:lvl9pPr>
          </a:lstStyle>
          <a:p>
            <a:endParaRPr/>
          </a:p>
        </p:txBody>
      </p:sp>
      <p:sp>
        <p:nvSpPr>
          <p:cNvPr id="122" name="Google Shape;122;p22"/>
          <p:cNvSpPr txBox="1"/>
          <p:nvPr/>
        </p:nvSpPr>
        <p:spPr>
          <a:xfrm>
            <a:off x="5417550" y="2753075"/>
            <a:ext cx="2912100" cy="1019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300"/>
              </a:spcBef>
              <a:spcAft>
                <a:spcPts val="0"/>
              </a:spcAft>
              <a:buClr>
                <a:srgbClr val="000000"/>
              </a:buClr>
              <a:buSzPts val="1100"/>
              <a:buFont typeface="Arial"/>
              <a:buNone/>
            </a:pPr>
            <a:r>
              <a:rPr lang="en" sz="1100" b="0" i="0" u="none" strike="noStrike" cap="none">
                <a:solidFill>
                  <a:schemeClr val="lt1"/>
                </a:solidFill>
                <a:latin typeface="Abel"/>
                <a:ea typeface="Abel"/>
                <a:cs typeface="Abel"/>
                <a:sym typeface="Abel"/>
              </a:rPr>
              <a:t>CREDITS: This presentation template was created by </a:t>
            </a:r>
            <a:r>
              <a:rPr lang="en" sz="1100" b="0" i="0" u="none" strike="noStrike" cap="none">
                <a:solidFill>
                  <a:schemeClr val="hlink"/>
                </a:solidFill>
                <a:uFill>
                  <a:noFill/>
                </a:uFill>
                <a:latin typeface="Abel"/>
                <a:ea typeface="Abel"/>
                <a:cs typeface="Abel"/>
                <a:sym typeface="Abel"/>
                <a:hlinkClick r:id="rId3"/>
              </a:rPr>
              <a:t>Slidesgo</a:t>
            </a:r>
            <a:r>
              <a:rPr lang="en" sz="1100" b="0" i="0" u="none" strike="noStrike" cap="none">
                <a:solidFill>
                  <a:schemeClr val="lt1"/>
                </a:solidFill>
                <a:latin typeface="Abel"/>
                <a:ea typeface="Abel"/>
                <a:cs typeface="Abel"/>
                <a:sym typeface="Abel"/>
              </a:rPr>
              <a:t>, including icons by </a:t>
            </a:r>
            <a:r>
              <a:rPr lang="en" sz="1100" b="0" i="0" u="none" strike="noStrike" cap="none">
                <a:solidFill>
                  <a:schemeClr val="hlink"/>
                </a:solidFill>
                <a:uFill>
                  <a:noFill/>
                </a:uFill>
                <a:latin typeface="Abel"/>
                <a:ea typeface="Abel"/>
                <a:cs typeface="Abel"/>
                <a:sym typeface="Abel"/>
                <a:hlinkClick r:id="rId4"/>
              </a:rPr>
              <a:t>Flaticon</a:t>
            </a:r>
            <a:r>
              <a:rPr lang="en" sz="1100" b="0" i="0" u="none" strike="noStrike" cap="none">
                <a:solidFill>
                  <a:schemeClr val="lt1"/>
                </a:solidFill>
                <a:latin typeface="Abel"/>
                <a:ea typeface="Abel"/>
                <a:cs typeface="Abel"/>
                <a:sym typeface="Abel"/>
              </a:rPr>
              <a:t>, and infographics &amp; images by </a:t>
            </a:r>
            <a:r>
              <a:rPr lang="en" sz="1100" b="0" i="0" u="none" strike="noStrike" cap="none">
                <a:solidFill>
                  <a:schemeClr val="hlink"/>
                </a:solidFill>
                <a:uFill>
                  <a:noFill/>
                </a:uFill>
                <a:latin typeface="Abel"/>
                <a:ea typeface="Abel"/>
                <a:cs typeface="Abel"/>
                <a:sym typeface="Abel"/>
                <a:hlinkClick r:id="rId5"/>
              </a:rPr>
              <a:t>Freepik</a:t>
            </a:r>
            <a:r>
              <a:rPr lang="en" sz="1100" b="0" i="0" u="none" strike="noStrike" cap="none">
                <a:solidFill>
                  <a:schemeClr val="lt1"/>
                </a:solidFill>
                <a:latin typeface="Abel"/>
                <a:ea typeface="Abel"/>
                <a:cs typeface="Abel"/>
                <a:sym typeface="Abel"/>
              </a:rPr>
              <a:t>. </a:t>
            </a:r>
            <a:endParaRPr sz="1100" b="0" i="0" u="none" strike="noStrike" cap="none">
              <a:solidFill>
                <a:schemeClr val="lt1"/>
              </a:solidFill>
              <a:latin typeface="Abel"/>
              <a:ea typeface="Abel"/>
              <a:cs typeface="Abel"/>
              <a:sym typeface="Abel"/>
            </a:endParaRPr>
          </a:p>
          <a:p>
            <a:pPr marL="0" marR="0" lvl="0" indent="0" algn="l" rtl="0">
              <a:lnSpc>
                <a:spcPct val="100000"/>
              </a:lnSpc>
              <a:spcBef>
                <a:spcPts val="300"/>
              </a:spcBef>
              <a:spcAft>
                <a:spcPts val="0"/>
              </a:spcAft>
              <a:buClr>
                <a:srgbClr val="000000"/>
              </a:buClr>
              <a:buSzPts val="1100"/>
              <a:buFont typeface="Arial"/>
              <a:buNone/>
            </a:pPr>
            <a:endParaRPr sz="1100" b="0" i="0" u="none" strike="noStrike" cap="none">
              <a:solidFill>
                <a:schemeClr val="lt1"/>
              </a:solidFill>
              <a:latin typeface="Abel"/>
              <a:ea typeface="Abel"/>
              <a:cs typeface="Abel"/>
              <a:sym typeface="Abe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blipFill>
          <a:blip r:embed="rId2">
            <a:alphaModFix/>
          </a:blip>
          <a:stretch>
            <a:fillRect/>
          </a:stretch>
        </a:blipFill>
        <a:effectLst/>
      </p:bgPr>
    </p:bg>
    <p:spTree>
      <p:nvGrpSpPr>
        <p:cNvPr id="1" name="Shape 123"/>
        <p:cNvGrpSpPr/>
        <p:nvPr/>
      </p:nvGrpSpPr>
      <p:grpSpPr>
        <a:xfrm>
          <a:off x="0" y="0"/>
          <a:ext cx="0" cy="0"/>
          <a:chOff x="0" y="0"/>
          <a:chExt cx="0" cy="0"/>
        </a:xfrm>
      </p:grpSpPr>
      <p:sp>
        <p:nvSpPr>
          <p:cNvPr id="124" name="Google Shape;124;p23"/>
          <p:cNvSpPr txBox="1">
            <a:spLocks noGrp="1"/>
          </p:cNvSpPr>
          <p:nvPr>
            <p:ph type="body" idx="1"/>
          </p:nvPr>
        </p:nvSpPr>
        <p:spPr>
          <a:xfrm>
            <a:off x="753650" y="1459950"/>
            <a:ext cx="3585000" cy="3011700"/>
          </a:xfrm>
          <a:prstGeom prst="rect">
            <a:avLst/>
          </a:prstGeom>
          <a:noFill/>
          <a:ln>
            <a:noFill/>
          </a:ln>
        </p:spPr>
        <p:txBody>
          <a:bodyPr spcFirstLastPara="1" wrap="square" lIns="91425" tIns="91425" rIns="91425" bIns="91425" anchor="t" anchorCtr="0">
            <a:noAutofit/>
          </a:bodyPr>
          <a:lstStyle>
            <a:lvl1pPr marL="457200" lvl="0" indent="-317500" algn="l">
              <a:lnSpc>
                <a:spcPct val="100000"/>
              </a:lnSpc>
              <a:spcBef>
                <a:spcPts val="0"/>
              </a:spcBef>
              <a:spcAft>
                <a:spcPts val="0"/>
              </a:spcAft>
              <a:buSzPts val="1400"/>
              <a:buChar char="●"/>
              <a:defRPr sz="1400"/>
            </a:lvl1pPr>
            <a:lvl2pPr marL="914400" lvl="1" indent="-317500" algn="l">
              <a:lnSpc>
                <a:spcPct val="100000"/>
              </a:lnSpc>
              <a:spcBef>
                <a:spcPts val="1600"/>
              </a:spcBef>
              <a:spcAft>
                <a:spcPts val="0"/>
              </a:spcAft>
              <a:buSzPts val="1400"/>
              <a:buChar char="○"/>
              <a:defRPr/>
            </a:lvl2pPr>
            <a:lvl3pPr marL="1371600" lvl="2" indent="-317500" algn="l">
              <a:lnSpc>
                <a:spcPct val="100000"/>
              </a:lnSpc>
              <a:spcBef>
                <a:spcPts val="1600"/>
              </a:spcBef>
              <a:spcAft>
                <a:spcPts val="0"/>
              </a:spcAft>
              <a:buSzPts val="1400"/>
              <a:buChar char="■"/>
              <a:defRPr/>
            </a:lvl3pPr>
            <a:lvl4pPr marL="1828800" lvl="3" indent="-317500" algn="l">
              <a:lnSpc>
                <a:spcPct val="100000"/>
              </a:lnSpc>
              <a:spcBef>
                <a:spcPts val="1600"/>
              </a:spcBef>
              <a:spcAft>
                <a:spcPts val="0"/>
              </a:spcAft>
              <a:buSzPts val="1400"/>
              <a:buChar char="●"/>
              <a:defRPr/>
            </a:lvl4pPr>
            <a:lvl5pPr marL="2286000" lvl="4" indent="-317500" algn="l">
              <a:lnSpc>
                <a:spcPct val="100000"/>
              </a:lnSpc>
              <a:spcBef>
                <a:spcPts val="1600"/>
              </a:spcBef>
              <a:spcAft>
                <a:spcPts val="0"/>
              </a:spcAft>
              <a:buSzPts val="1400"/>
              <a:buChar char="○"/>
              <a:defRPr/>
            </a:lvl5pPr>
            <a:lvl6pPr marL="2743200" lvl="5" indent="-317500" algn="l">
              <a:lnSpc>
                <a:spcPct val="100000"/>
              </a:lnSpc>
              <a:spcBef>
                <a:spcPts val="1600"/>
              </a:spcBef>
              <a:spcAft>
                <a:spcPts val="0"/>
              </a:spcAft>
              <a:buSzPts val="1400"/>
              <a:buChar char="■"/>
              <a:defRPr/>
            </a:lvl6pPr>
            <a:lvl7pPr marL="3200400" lvl="6" indent="-317500" algn="l">
              <a:lnSpc>
                <a:spcPct val="100000"/>
              </a:lnSpc>
              <a:spcBef>
                <a:spcPts val="1600"/>
              </a:spcBef>
              <a:spcAft>
                <a:spcPts val="0"/>
              </a:spcAft>
              <a:buSzPts val="1400"/>
              <a:buChar char="●"/>
              <a:defRPr/>
            </a:lvl7pPr>
            <a:lvl8pPr marL="3657600" lvl="7" indent="-317500" algn="l">
              <a:lnSpc>
                <a:spcPct val="100000"/>
              </a:lnSpc>
              <a:spcBef>
                <a:spcPts val="1600"/>
              </a:spcBef>
              <a:spcAft>
                <a:spcPts val="0"/>
              </a:spcAft>
              <a:buSzPts val="1400"/>
              <a:buChar char="○"/>
              <a:defRPr/>
            </a:lvl8pPr>
            <a:lvl9pPr marL="4114800" lvl="8" indent="-317500" algn="l">
              <a:lnSpc>
                <a:spcPct val="100000"/>
              </a:lnSpc>
              <a:spcBef>
                <a:spcPts val="1600"/>
              </a:spcBef>
              <a:spcAft>
                <a:spcPts val="1600"/>
              </a:spcAft>
              <a:buSzPts val="1400"/>
              <a:buChar char="■"/>
              <a:defRPr/>
            </a:lvl9pPr>
          </a:lstStyle>
          <a:p>
            <a:endParaRPr/>
          </a:p>
        </p:txBody>
      </p:sp>
      <p:sp>
        <p:nvSpPr>
          <p:cNvPr id="125" name="Google Shape;125;p23"/>
          <p:cNvSpPr txBox="1">
            <a:spLocks noGrp="1"/>
          </p:cNvSpPr>
          <p:nvPr>
            <p:ph type="body" idx="2"/>
          </p:nvPr>
        </p:nvSpPr>
        <p:spPr>
          <a:xfrm>
            <a:off x="4805360" y="1459950"/>
            <a:ext cx="3585000" cy="3011700"/>
          </a:xfrm>
          <a:prstGeom prst="rect">
            <a:avLst/>
          </a:prstGeom>
          <a:noFill/>
          <a:ln>
            <a:noFill/>
          </a:ln>
        </p:spPr>
        <p:txBody>
          <a:bodyPr spcFirstLastPara="1" wrap="square" lIns="91425" tIns="91425" rIns="91425" bIns="91425" anchor="t" anchorCtr="0">
            <a:noAutofit/>
          </a:bodyPr>
          <a:lstStyle>
            <a:lvl1pPr marL="457200" lvl="0" indent="-317500" algn="l">
              <a:lnSpc>
                <a:spcPct val="100000"/>
              </a:lnSpc>
              <a:spcBef>
                <a:spcPts val="0"/>
              </a:spcBef>
              <a:spcAft>
                <a:spcPts val="0"/>
              </a:spcAft>
              <a:buSzPts val="1400"/>
              <a:buChar char="●"/>
              <a:defRPr sz="1400"/>
            </a:lvl1pPr>
            <a:lvl2pPr marL="914400" lvl="1" indent="-317500" algn="l">
              <a:lnSpc>
                <a:spcPct val="100000"/>
              </a:lnSpc>
              <a:spcBef>
                <a:spcPts val="1600"/>
              </a:spcBef>
              <a:spcAft>
                <a:spcPts val="0"/>
              </a:spcAft>
              <a:buSzPts val="1400"/>
              <a:buChar char="○"/>
              <a:defRPr/>
            </a:lvl2pPr>
            <a:lvl3pPr marL="1371600" lvl="2" indent="-317500" algn="l">
              <a:lnSpc>
                <a:spcPct val="100000"/>
              </a:lnSpc>
              <a:spcBef>
                <a:spcPts val="1600"/>
              </a:spcBef>
              <a:spcAft>
                <a:spcPts val="0"/>
              </a:spcAft>
              <a:buSzPts val="1400"/>
              <a:buChar char="■"/>
              <a:defRPr/>
            </a:lvl3pPr>
            <a:lvl4pPr marL="1828800" lvl="3" indent="-317500" algn="l">
              <a:lnSpc>
                <a:spcPct val="100000"/>
              </a:lnSpc>
              <a:spcBef>
                <a:spcPts val="1600"/>
              </a:spcBef>
              <a:spcAft>
                <a:spcPts val="0"/>
              </a:spcAft>
              <a:buSzPts val="1400"/>
              <a:buChar char="●"/>
              <a:defRPr/>
            </a:lvl4pPr>
            <a:lvl5pPr marL="2286000" lvl="4" indent="-317500" algn="l">
              <a:lnSpc>
                <a:spcPct val="100000"/>
              </a:lnSpc>
              <a:spcBef>
                <a:spcPts val="1600"/>
              </a:spcBef>
              <a:spcAft>
                <a:spcPts val="0"/>
              </a:spcAft>
              <a:buSzPts val="1400"/>
              <a:buChar char="○"/>
              <a:defRPr/>
            </a:lvl5pPr>
            <a:lvl6pPr marL="2743200" lvl="5" indent="-317500" algn="l">
              <a:lnSpc>
                <a:spcPct val="100000"/>
              </a:lnSpc>
              <a:spcBef>
                <a:spcPts val="1600"/>
              </a:spcBef>
              <a:spcAft>
                <a:spcPts val="0"/>
              </a:spcAft>
              <a:buSzPts val="1400"/>
              <a:buChar char="■"/>
              <a:defRPr/>
            </a:lvl6pPr>
            <a:lvl7pPr marL="3200400" lvl="6" indent="-317500" algn="l">
              <a:lnSpc>
                <a:spcPct val="100000"/>
              </a:lnSpc>
              <a:spcBef>
                <a:spcPts val="1600"/>
              </a:spcBef>
              <a:spcAft>
                <a:spcPts val="0"/>
              </a:spcAft>
              <a:buSzPts val="1400"/>
              <a:buChar char="●"/>
              <a:defRPr/>
            </a:lvl7pPr>
            <a:lvl8pPr marL="3657600" lvl="7" indent="-317500" algn="l">
              <a:lnSpc>
                <a:spcPct val="100000"/>
              </a:lnSpc>
              <a:spcBef>
                <a:spcPts val="1600"/>
              </a:spcBef>
              <a:spcAft>
                <a:spcPts val="0"/>
              </a:spcAft>
              <a:buSzPts val="1400"/>
              <a:buChar char="○"/>
              <a:defRPr/>
            </a:lvl8pPr>
            <a:lvl9pPr marL="4114800" lvl="8" indent="-317500" algn="l">
              <a:lnSpc>
                <a:spcPct val="100000"/>
              </a:lnSpc>
              <a:spcBef>
                <a:spcPts val="1600"/>
              </a:spcBef>
              <a:spcAft>
                <a:spcPts val="1600"/>
              </a:spcAft>
              <a:buSzPts val="1400"/>
              <a:buChar char="■"/>
              <a:defRPr/>
            </a:lvl9pPr>
          </a:lstStyle>
          <a:p>
            <a:endParaRPr/>
          </a:p>
        </p:txBody>
      </p:sp>
      <p:sp>
        <p:nvSpPr>
          <p:cNvPr id="126" name="Google Shape;126;p23"/>
          <p:cNvSpPr txBox="1">
            <a:spLocks noGrp="1"/>
          </p:cNvSpPr>
          <p:nvPr>
            <p:ph type="title"/>
          </p:nvPr>
        </p:nvSpPr>
        <p:spPr>
          <a:xfrm>
            <a:off x="729200" y="445025"/>
            <a:ext cx="81030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127"/>
        <p:cNvGrpSpPr/>
        <p:nvPr/>
      </p:nvGrpSpPr>
      <p:grpSpPr>
        <a:xfrm>
          <a:off x="0" y="0"/>
          <a:ext cx="0" cy="0"/>
          <a:chOff x="0" y="0"/>
          <a:chExt cx="0" cy="0"/>
        </a:xfrm>
      </p:grpSpPr>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ackground">
  <p:cSld name="BIG_NUMBER_2">
    <p:bg>
      <p:bgPr>
        <a:blipFill>
          <a:blip r:embed="rId2">
            <a:alphaModFix/>
          </a:blip>
          <a:stretch>
            <a:fillRect/>
          </a:stretch>
        </a:blipFill>
        <a:effectLst/>
      </p:bgPr>
    </p:bg>
    <p:spTree>
      <p:nvGrpSpPr>
        <p:cNvPr id="1" name="Shape 128"/>
        <p:cNvGrpSpPr/>
        <p:nvPr/>
      </p:nvGrpSpPr>
      <p:grpSpPr>
        <a:xfrm>
          <a:off x="0" y="0"/>
          <a:ext cx="0" cy="0"/>
          <a:chOff x="0" y="0"/>
          <a:chExt cx="0" cy="0"/>
        </a:xfrm>
      </p:grpSpPr>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Background 1">
  <p:cSld name="SECTION_TITLE_AND_DESCRIPTION_1_1_3_2">
    <p:bg>
      <p:bgPr>
        <a:blipFill>
          <a:blip r:embed="rId2">
            <a:alphaModFix/>
          </a:blip>
          <a:stretch>
            <a:fillRect/>
          </a:stretch>
        </a:blipFill>
        <a:effectLst/>
      </p:bgPr>
    </p:bg>
    <p:spTree>
      <p:nvGrpSpPr>
        <p:cNvPr id="1" name="Shape 129"/>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Background 2">
  <p:cSld name="SECTION_TITLE_AND_DESCRIPTION_1_1_5">
    <p:bg>
      <p:bgPr>
        <a:blipFill>
          <a:blip r:embed="rId2">
            <a:alphaModFix/>
          </a:blip>
          <a:stretch>
            <a:fillRect/>
          </a:stretch>
        </a:blipFill>
        <a:effectLst/>
      </p:bgPr>
    </p:bg>
    <p:spTree>
      <p:nvGrpSpPr>
        <p:cNvPr id="1" name="Shape 130"/>
        <p:cNvGrpSpPr/>
        <p:nvPr/>
      </p:nvGrpSpPr>
      <p:grpSpPr>
        <a:xfrm>
          <a:off x="0" y="0"/>
          <a:ext cx="0" cy="0"/>
          <a:chOff x="0" y="0"/>
          <a:chExt cx="0" cy="0"/>
        </a:xfrm>
      </p:grpSpPr>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Background 3">
  <p:cSld name="TITLE_1_2">
    <p:bg>
      <p:bgPr>
        <a:blipFill>
          <a:blip r:embed="rId2">
            <a:alphaModFix/>
          </a:blip>
          <a:stretch>
            <a:fillRect/>
          </a:stretch>
        </a:blipFill>
        <a:effectLst/>
      </p:bgPr>
    </p:bg>
    <p:spTree>
      <p:nvGrpSpPr>
        <p:cNvPr id="1" name="Shape 131"/>
        <p:cNvGrpSpPr/>
        <p:nvPr/>
      </p:nvGrpSpPr>
      <p:grpSpPr>
        <a:xfrm>
          <a:off x="0" y="0"/>
          <a:ext cx="0" cy="0"/>
          <a:chOff x="0" y="0"/>
          <a:chExt cx="0" cy="0"/>
        </a:xfrm>
      </p:grpSpPr>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Background 4">
  <p:cSld name="CAPTION_ONLY_1">
    <p:bg>
      <p:bgPr>
        <a:blipFill>
          <a:blip r:embed="rId2">
            <a:alphaModFix/>
          </a:blip>
          <a:stretch>
            <a:fillRect/>
          </a:stretch>
        </a:blipFill>
        <a:effectLst/>
      </p:bgPr>
    </p:bg>
    <p:spTree>
      <p:nvGrpSpPr>
        <p:cNvPr id="1" name="Shape 132"/>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able of content">
  <p:cSld name="SECTION_TITLE_AND_DESCRIPTION_1">
    <p:bg>
      <p:bgPr>
        <a:blipFill>
          <a:blip r:embed="rId2">
            <a:alphaModFix/>
          </a:blip>
          <a:stretch>
            <a:fillRect/>
          </a:stretch>
        </a:blipFill>
        <a:effectLst/>
      </p:bgPr>
    </p:bg>
    <p:spTree>
      <p:nvGrpSpPr>
        <p:cNvPr id="1" name="Shape 14"/>
        <p:cNvGrpSpPr/>
        <p:nvPr/>
      </p:nvGrpSpPr>
      <p:grpSpPr>
        <a:xfrm>
          <a:off x="0" y="0"/>
          <a:ext cx="0" cy="0"/>
          <a:chOff x="0" y="0"/>
          <a:chExt cx="0" cy="0"/>
        </a:xfrm>
      </p:grpSpPr>
      <p:sp>
        <p:nvSpPr>
          <p:cNvPr id="15" name="Google Shape;15;p4"/>
          <p:cNvSpPr txBox="1">
            <a:spLocks noGrp="1"/>
          </p:cNvSpPr>
          <p:nvPr>
            <p:ph type="subTitle" idx="1"/>
          </p:nvPr>
        </p:nvSpPr>
        <p:spPr>
          <a:xfrm>
            <a:off x="772725" y="2801125"/>
            <a:ext cx="1786800" cy="63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a:endParaRPr/>
          </a:p>
        </p:txBody>
      </p:sp>
      <p:sp>
        <p:nvSpPr>
          <p:cNvPr id="16" name="Google Shape;16;p4"/>
          <p:cNvSpPr txBox="1">
            <a:spLocks noGrp="1"/>
          </p:cNvSpPr>
          <p:nvPr>
            <p:ph type="title"/>
          </p:nvPr>
        </p:nvSpPr>
        <p:spPr>
          <a:xfrm>
            <a:off x="772725" y="1449375"/>
            <a:ext cx="1786800" cy="7476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17" name="Google Shape;17;p4"/>
          <p:cNvSpPr txBox="1">
            <a:spLocks noGrp="1"/>
          </p:cNvSpPr>
          <p:nvPr>
            <p:ph type="subTitle" idx="2"/>
          </p:nvPr>
        </p:nvSpPr>
        <p:spPr>
          <a:xfrm>
            <a:off x="2709975" y="2801125"/>
            <a:ext cx="1786800" cy="63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a:endParaRPr/>
          </a:p>
        </p:txBody>
      </p:sp>
      <p:sp>
        <p:nvSpPr>
          <p:cNvPr id="18" name="Google Shape;18;p4"/>
          <p:cNvSpPr txBox="1">
            <a:spLocks noGrp="1"/>
          </p:cNvSpPr>
          <p:nvPr>
            <p:ph type="title" idx="3"/>
          </p:nvPr>
        </p:nvSpPr>
        <p:spPr>
          <a:xfrm>
            <a:off x="2709975" y="1449375"/>
            <a:ext cx="1786800" cy="7476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19" name="Google Shape;19;p4"/>
          <p:cNvSpPr txBox="1">
            <a:spLocks noGrp="1"/>
          </p:cNvSpPr>
          <p:nvPr>
            <p:ph type="subTitle" idx="4"/>
          </p:nvPr>
        </p:nvSpPr>
        <p:spPr>
          <a:xfrm>
            <a:off x="4647225" y="2801125"/>
            <a:ext cx="1786800" cy="63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a:endParaRPr/>
          </a:p>
        </p:txBody>
      </p:sp>
      <p:sp>
        <p:nvSpPr>
          <p:cNvPr id="20" name="Google Shape;20;p4"/>
          <p:cNvSpPr txBox="1">
            <a:spLocks noGrp="1"/>
          </p:cNvSpPr>
          <p:nvPr>
            <p:ph type="title" idx="5"/>
          </p:nvPr>
        </p:nvSpPr>
        <p:spPr>
          <a:xfrm>
            <a:off x="4647225" y="1449375"/>
            <a:ext cx="1786800" cy="7476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21" name="Google Shape;21;p4"/>
          <p:cNvSpPr txBox="1">
            <a:spLocks noGrp="1"/>
          </p:cNvSpPr>
          <p:nvPr>
            <p:ph type="subTitle" idx="6"/>
          </p:nvPr>
        </p:nvSpPr>
        <p:spPr>
          <a:xfrm>
            <a:off x="6584475" y="2801125"/>
            <a:ext cx="1786800" cy="63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a:endParaRPr/>
          </a:p>
        </p:txBody>
      </p:sp>
      <p:sp>
        <p:nvSpPr>
          <p:cNvPr id="22" name="Google Shape;22;p4"/>
          <p:cNvSpPr txBox="1">
            <a:spLocks noGrp="1"/>
          </p:cNvSpPr>
          <p:nvPr>
            <p:ph type="title" idx="7"/>
          </p:nvPr>
        </p:nvSpPr>
        <p:spPr>
          <a:xfrm>
            <a:off x="6584475" y="1449375"/>
            <a:ext cx="1786800" cy="7476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23" name="Google Shape;23;p4"/>
          <p:cNvSpPr txBox="1">
            <a:spLocks noGrp="1"/>
          </p:cNvSpPr>
          <p:nvPr>
            <p:ph type="subTitle" idx="8"/>
          </p:nvPr>
        </p:nvSpPr>
        <p:spPr>
          <a:xfrm>
            <a:off x="772725" y="2225625"/>
            <a:ext cx="1786800" cy="6327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800"/>
              <a:buFont typeface="Viga"/>
              <a:buNone/>
              <a:defRPr>
                <a:latin typeface="Viga"/>
                <a:ea typeface="Viga"/>
                <a:cs typeface="Viga"/>
                <a:sym typeface="Viga"/>
              </a:defRPr>
            </a:lvl1pPr>
            <a:lvl2pPr lvl="1" algn="ctr">
              <a:lnSpc>
                <a:spcPct val="100000"/>
              </a:lnSpc>
              <a:spcBef>
                <a:spcPts val="0"/>
              </a:spcBef>
              <a:spcAft>
                <a:spcPts val="0"/>
              </a:spcAft>
              <a:buSzPts val="1800"/>
              <a:buFont typeface="Viga"/>
              <a:buNone/>
              <a:defRPr sz="1800">
                <a:latin typeface="Viga"/>
                <a:ea typeface="Viga"/>
                <a:cs typeface="Viga"/>
                <a:sym typeface="Viga"/>
              </a:defRPr>
            </a:lvl2pPr>
            <a:lvl3pPr lvl="2" algn="ctr">
              <a:lnSpc>
                <a:spcPct val="100000"/>
              </a:lnSpc>
              <a:spcBef>
                <a:spcPts val="0"/>
              </a:spcBef>
              <a:spcAft>
                <a:spcPts val="0"/>
              </a:spcAft>
              <a:buSzPts val="1800"/>
              <a:buFont typeface="Viga"/>
              <a:buNone/>
              <a:defRPr sz="1800">
                <a:latin typeface="Viga"/>
                <a:ea typeface="Viga"/>
                <a:cs typeface="Viga"/>
                <a:sym typeface="Viga"/>
              </a:defRPr>
            </a:lvl3pPr>
            <a:lvl4pPr lvl="3" algn="ctr">
              <a:lnSpc>
                <a:spcPct val="100000"/>
              </a:lnSpc>
              <a:spcBef>
                <a:spcPts val="0"/>
              </a:spcBef>
              <a:spcAft>
                <a:spcPts val="0"/>
              </a:spcAft>
              <a:buSzPts val="1800"/>
              <a:buFont typeface="Viga"/>
              <a:buNone/>
              <a:defRPr sz="1800">
                <a:latin typeface="Viga"/>
                <a:ea typeface="Viga"/>
                <a:cs typeface="Viga"/>
                <a:sym typeface="Viga"/>
              </a:defRPr>
            </a:lvl4pPr>
            <a:lvl5pPr lvl="4" algn="ctr">
              <a:lnSpc>
                <a:spcPct val="100000"/>
              </a:lnSpc>
              <a:spcBef>
                <a:spcPts val="0"/>
              </a:spcBef>
              <a:spcAft>
                <a:spcPts val="0"/>
              </a:spcAft>
              <a:buSzPts val="1800"/>
              <a:buFont typeface="Viga"/>
              <a:buNone/>
              <a:defRPr sz="1800">
                <a:latin typeface="Viga"/>
                <a:ea typeface="Viga"/>
                <a:cs typeface="Viga"/>
                <a:sym typeface="Viga"/>
              </a:defRPr>
            </a:lvl5pPr>
            <a:lvl6pPr lvl="5" algn="ctr">
              <a:lnSpc>
                <a:spcPct val="100000"/>
              </a:lnSpc>
              <a:spcBef>
                <a:spcPts val="0"/>
              </a:spcBef>
              <a:spcAft>
                <a:spcPts val="0"/>
              </a:spcAft>
              <a:buSzPts val="1800"/>
              <a:buFont typeface="Viga"/>
              <a:buNone/>
              <a:defRPr sz="1800">
                <a:latin typeface="Viga"/>
                <a:ea typeface="Viga"/>
                <a:cs typeface="Viga"/>
                <a:sym typeface="Viga"/>
              </a:defRPr>
            </a:lvl6pPr>
            <a:lvl7pPr lvl="6" algn="ctr">
              <a:lnSpc>
                <a:spcPct val="100000"/>
              </a:lnSpc>
              <a:spcBef>
                <a:spcPts val="0"/>
              </a:spcBef>
              <a:spcAft>
                <a:spcPts val="0"/>
              </a:spcAft>
              <a:buSzPts val="1800"/>
              <a:buFont typeface="Viga"/>
              <a:buNone/>
              <a:defRPr sz="1800">
                <a:latin typeface="Viga"/>
                <a:ea typeface="Viga"/>
                <a:cs typeface="Viga"/>
                <a:sym typeface="Viga"/>
              </a:defRPr>
            </a:lvl7pPr>
            <a:lvl8pPr lvl="7" algn="ctr">
              <a:lnSpc>
                <a:spcPct val="100000"/>
              </a:lnSpc>
              <a:spcBef>
                <a:spcPts val="0"/>
              </a:spcBef>
              <a:spcAft>
                <a:spcPts val="0"/>
              </a:spcAft>
              <a:buSzPts val="1800"/>
              <a:buFont typeface="Viga"/>
              <a:buNone/>
              <a:defRPr sz="1800">
                <a:latin typeface="Viga"/>
                <a:ea typeface="Viga"/>
                <a:cs typeface="Viga"/>
                <a:sym typeface="Viga"/>
              </a:defRPr>
            </a:lvl8pPr>
            <a:lvl9pPr lvl="8" algn="ctr">
              <a:lnSpc>
                <a:spcPct val="100000"/>
              </a:lnSpc>
              <a:spcBef>
                <a:spcPts val="0"/>
              </a:spcBef>
              <a:spcAft>
                <a:spcPts val="0"/>
              </a:spcAft>
              <a:buSzPts val="1800"/>
              <a:buFont typeface="Viga"/>
              <a:buNone/>
              <a:defRPr sz="1800">
                <a:latin typeface="Viga"/>
                <a:ea typeface="Viga"/>
                <a:cs typeface="Viga"/>
                <a:sym typeface="Viga"/>
              </a:defRPr>
            </a:lvl9pPr>
          </a:lstStyle>
          <a:p>
            <a:endParaRPr/>
          </a:p>
        </p:txBody>
      </p:sp>
      <p:sp>
        <p:nvSpPr>
          <p:cNvPr id="24" name="Google Shape;24;p4"/>
          <p:cNvSpPr txBox="1">
            <a:spLocks noGrp="1"/>
          </p:cNvSpPr>
          <p:nvPr>
            <p:ph type="subTitle" idx="9"/>
          </p:nvPr>
        </p:nvSpPr>
        <p:spPr>
          <a:xfrm>
            <a:off x="2709975" y="2225625"/>
            <a:ext cx="1786800" cy="6327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800"/>
              <a:buFont typeface="Viga"/>
              <a:buNone/>
              <a:defRPr>
                <a:latin typeface="Viga"/>
                <a:ea typeface="Viga"/>
                <a:cs typeface="Viga"/>
                <a:sym typeface="Viga"/>
              </a:defRPr>
            </a:lvl1pPr>
            <a:lvl2pPr lvl="1" algn="ctr">
              <a:lnSpc>
                <a:spcPct val="100000"/>
              </a:lnSpc>
              <a:spcBef>
                <a:spcPts val="0"/>
              </a:spcBef>
              <a:spcAft>
                <a:spcPts val="0"/>
              </a:spcAft>
              <a:buSzPts val="1800"/>
              <a:buFont typeface="Viga"/>
              <a:buNone/>
              <a:defRPr sz="1800">
                <a:latin typeface="Viga"/>
                <a:ea typeface="Viga"/>
                <a:cs typeface="Viga"/>
                <a:sym typeface="Viga"/>
              </a:defRPr>
            </a:lvl2pPr>
            <a:lvl3pPr lvl="2" algn="ctr">
              <a:lnSpc>
                <a:spcPct val="100000"/>
              </a:lnSpc>
              <a:spcBef>
                <a:spcPts val="0"/>
              </a:spcBef>
              <a:spcAft>
                <a:spcPts val="0"/>
              </a:spcAft>
              <a:buSzPts val="1800"/>
              <a:buFont typeface="Viga"/>
              <a:buNone/>
              <a:defRPr sz="1800">
                <a:latin typeface="Viga"/>
                <a:ea typeface="Viga"/>
                <a:cs typeface="Viga"/>
                <a:sym typeface="Viga"/>
              </a:defRPr>
            </a:lvl3pPr>
            <a:lvl4pPr lvl="3" algn="ctr">
              <a:lnSpc>
                <a:spcPct val="100000"/>
              </a:lnSpc>
              <a:spcBef>
                <a:spcPts val="0"/>
              </a:spcBef>
              <a:spcAft>
                <a:spcPts val="0"/>
              </a:spcAft>
              <a:buSzPts val="1800"/>
              <a:buFont typeface="Viga"/>
              <a:buNone/>
              <a:defRPr sz="1800">
                <a:latin typeface="Viga"/>
                <a:ea typeface="Viga"/>
                <a:cs typeface="Viga"/>
                <a:sym typeface="Viga"/>
              </a:defRPr>
            </a:lvl4pPr>
            <a:lvl5pPr lvl="4" algn="ctr">
              <a:lnSpc>
                <a:spcPct val="100000"/>
              </a:lnSpc>
              <a:spcBef>
                <a:spcPts val="0"/>
              </a:spcBef>
              <a:spcAft>
                <a:spcPts val="0"/>
              </a:spcAft>
              <a:buSzPts val="1800"/>
              <a:buFont typeface="Viga"/>
              <a:buNone/>
              <a:defRPr sz="1800">
                <a:latin typeface="Viga"/>
                <a:ea typeface="Viga"/>
                <a:cs typeface="Viga"/>
                <a:sym typeface="Viga"/>
              </a:defRPr>
            </a:lvl5pPr>
            <a:lvl6pPr lvl="5" algn="ctr">
              <a:lnSpc>
                <a:spcPct val="100000"/>
              </a:lnSpc>
              <a:spcBef>
                <a:spcPts val="0"/>
              </a:spcBef>
              <a:spcAft>
                <a:spcPts val="0"/>
              </a:spcAft>
              <a:buSzPts val="1800"/>
              <a:buFont typeface="Viga"/>
              <a:buNone/>
              <a:defRPr sz="1800">
                <a:latin typeface="Viga"/>
                <a:ea typeface="Viga"/>
                <a:cs typeface="Viga"/>
                <a:sym typeface="Viga"/>
              </a:defRPr>
            </a:lvl6pPr>
            <a:lvl7pPr lvl="6" algn="ctr">
              <a:lnSpc>
                <a:spcPct val="100000"/>
              </a:lnSpc>
              <a:spcBef>
                <a:spcPts val="0"/>
              </a:spcBef>
              <a:spcAft>
                <a:spcPts val="0"/>
              </a:spcAft>
              <a:buSzPts val="1800"/>
              <a:buFont typeface="Viga"/>
              <a:buNone/>
              <a:defRPr sz="1800">
                <a:latin typeface="Viga"/>
                <a:ea typeface="Viga"/>
                <a:cs typeface="Viga"/>
                <a:sym typeface="Viga"/>
              </a:defRPr>
            </a:lvl7pPr>
            <a:lvl8pPr lvl="7" algn="ctr">
              <a:lnSpc>
                <a:spcPct val="100000"/>
              </a:lnSpc>
              <a:spcBef>
                <a:spcPts val="0"/>
              </a:spcBef>
              <a:spcAft>
                <a:spcPts val="0"/>
              </a:spcAft>
              <a:buSzPts val="1800"/>
              <a:buFont typeface="Viga"/>
              <a:buNone/>
              <a:defRPr sz="1800">
                <a:latin typeface="Viga"/>
                <a:ea typeface="Viga"/>
                <a:cs typeface="Viga"/>
                <a:sym typeface="Viga"/>
              </a:defRPr>
            </a:lvl8pPr>
            <a:lvl9pPr lvl="8" algn="ctr">
              <a:lnSpc>
                <a:spcPct val="100000"/>
              </a:lnSpc>
              <a:spcBef>
                <a:spcPts val="0"/>
              </a:spcBef>
              <a:spcAft>
                <a:spcPts val="0"/>
              </a:spcAft>
              <a:buSzPts val="1800"/>
              <a:buFont typeface="Viga"/>
              <a:buNone/>
              <a:defRPr sz="1800">
                <a:latin typeface="Viga"/>
                <a:ea typeface="Viga"/>
                <a:cs typeface="Viga"/>
                <a:sym typeface="Viga"/>
              </a:defRPr>
            </a:lvl9pPr>
          </a:lstStyle>
          <a:p>
            <a:endParaRPr/>
          </a:p>
        </p:txBody>
      </p:sp>
      <p:sp>
        <p:nvSpPr>
          <p:cNvPr id="25" name="Google Shape;25;p4"/>
          <p:cNvSpPr txBox="1">
            <a:spLocks noGrp="1"/>
          </p:cNvSpPr>
          <p:nvPr>
            <p:ph type="subTitle" idx="13"/>
          </p:nvPr>
        </p:nvSpPr>
        <p:spPr>
          <a:xfrm>
            <a:off x="4647225" y="2225625"/>
            <a:ext cx="1786800" cy="6327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800"/>
              <a:buFont typeface="Viga"/>
              <a:buNone/>
              <a:defRPr>
                <a:latin typeface="Viga"/>
                <a:ea typeface="Viga"/>
                <a:cs typeface="Viga"/>
                <a:sym typeface="Viga"/>
              </a:defRPr>
            </a:lvl1pPr>
            <a:lvl2pPr lvl="1" algn="ctr">
              <a:lnSpc>
                <a:spcPct val="100000"/>
              </a:lnSpc>
              <a:spcBef>
                <a:spcPts val="0"/>
              </a:spcBef>
              <a:spcAft>
                <a:spcPts val="0"/>
              </a:spcAft>
              <a:buSzPts val="1800"/>
              <a:buFont typeface="Viga"/>
              <a:buNone/>
              <a:defRPr sz="1800">
                <a:latin typeface="Viga"/>
                <a:ea typeface="Viga"/>
                <a:cs typeface="Viga"/>
                <a:sym typeface="Viga"/>
              </a:defRPr>
            </a:lvl2pPr>
            <a:lvl3pPr lvl="2" algn="ctr">
              <a:lnSpc>
                <a:spcPct val="100000"/>
              </a:lnSpc>
              <a:spcBef>
                <a:spcPts val="0"/>
              </a:spcBef>
              <a:spcAft>
                <a:spcPts val="0"/>
              </a:spcAft>
              <a:buSzPts val="1800"/>
              <a:buFont typeface="Viga"/>
              <a:buNone/>
              <a:defRPr sz="1800">
                <a:latin typeface="Viga"/>
                <a:ea typeface="Viga"/>
                <a:cs typeface="Viga"/>
                <a:sym typeface="Viga"/>
              </a:defRPr>
            </a:lvl3pPr>
            <a:lvl4pPr lvl="3" algn="ctr">
              <a:lnSpc>
                <a:spcPct val="100000"/>
              </a:lnSpc>
              <a:spcBef>
                <a:spcPts val="0"/>
              </a:spcBef>
              <a:spcAft>
                <a:spcPts val="0"/>
              </a:spcAft>
              <a:buSzPts val="1800"/>
              <a:buFont typeface="Viga"/>
              <a:buNone/>
              <a:defRPr sz="1800">
                <a:latin typeface="Viga"/>
                <a:ea typeface="Viga"/>
                <a:cs typeface="Viga"/>
                <a:sym typeface="Viga"/>
              </a:defRPr>
            </a:lvl4pPr>
            <a:lvl5pPr lvl="4" algn="ctr">
              <a:lnSpc>
                <a:spcPct val="100000"/>
              </a:lnSpc>
              <a:spcBef>
                <a:spcPts val="0"/>
              </a:spcBef>
              <a:spcAft>
                <a:spcPts val="0"/>
              </a:spcAft>
              <a:buSzPts val="1800"/>
              <a:buFont typeface="Viga"/>
              <a:buNone/>
              <a:defRPr sz="1800">
                <a:latin typeface="Viga"/>
                <a:ea typeface="Viga"/>
                <a:cs typeface="Viga"/>
                <a:sym typeface="Viga"/>
              </a:defRPr>
            </a:lvl5pPr>
            <a:lvl6pPr lvl="5" algn="ctr">
              <a:lnSpc>
                <a:spcPct val="100000"/>
              </a:lnSpc>
              <a:spcBef>
                <a:spcPts val="0"/>
              </a:spcBef>
              <a:spcAft>
                <a:spcPts val="0"/>
              </a:spcAft>
              <a:buSzPts val="1800"/>
              <a:buFont typeface="Viga"/>
              <a:buNone/>
              <a:defRPr sz="1800">
                <a:latin typeface="Viga"/>
                <a:ea typeface="Viga"/>
                <a:cs typeface="Viga"/>
                <a:sym typeface="Viga"/>
              </a:defRPr>
            </a:lvl6pPr>
            <a:lvl7pPr lvl="6" algn="ctr">
              <a:lnSpc>
                <a:spcPct val="100000"/>
              </a:lnSpc>
              <a:spcBef>
                <a:spcPts val="0"/>
              </a:spcBef>
              <a:spcAft>
                <a:spcPts val="0"/>
              </a:spcAft>
              <a:buSzPts val="1800"/>
              <a:buFont typeface="Viga"/>
              <a:buNone/>
              <a:defRPr sz="1800">
                <a:latin typeface="Viga"/>
                <a:ea typeface="Viga"/>
                <a:cs typeface="Viga"/>
                <a:sym typeface="Viga"/>
              </a:defRPr>
            </a:lvl7pPr>
            <a:lvl8pPr lvl="7" algn="ctr">
              <a:lnSpc>
                <a:spcPct val="100000"/>
              </a:lnSpc>
              <a:spcBef>
                <a:spcPts val="0"/>
              </a:spcBef>
              <a:spcAft>
                <a:spcPts val="0"/>
              </a:spcAft>
              <a:buSzPts val="1800"/>
              <a:buFont typeface="Viga"/>
              <a:buNone/>
              <a:defRPr sz="1800">
                <a:latin typeface="Viga"/>
                <a:ea typeface="Viga"/>
                <a:cs typeface="Viga"/>
                <a:sym typeface="Viga"/>
              </a:defRPr>
            </a:lvl8pPr>
            <a:lvl9pPr lvl="8" algn="ctr">
              <a:lnSpc>
                <a:spcPct val="100000"/>
              </a:lnSpc>
              <a:spcBef>
                <a:spcPts val="0"/>
              </a:spcBef>
              <a:spcAft>
                <a:spcPts val="0"/>
              </a:spcAft>
              <a:buSzPts val="1800"/>
              <a:buFont typeface="Viga"/>
              <a:buNone/>
              <a:defRPr sz="1800">
                <a:latin typeface="Viga"/>
                <a:ea typeface="Viga"/>
                <a:cs typeface="Viga"/>
                <a:sym typeface="Viga"/>
              </a:defRPr>
            </a:lvl9pPr>
          </a:lstStyle>
          <a:p>
            <a:endParaRPr/>
          </a:p>
        </p:txBody>
      </p:sp>
      <p:sp>
        <p:nvSpPr>
          <p:cNvPr id="26" name="Google Shape;26;p4"/>
          <p:cNvSpPr txBox="1">
            <a:spLocks noGrp="1"/>
          </p:cNvSpPr>
          <p:nvPr>
            <p:ph type="subTitle" idx="14"/>
          </p:nvPr>
        </p:nvSpPr>
        <p:spPr>
          <a:xfrm>
            <a:off x="6584475" y="2225625"/>
            <a:ext cx="1786800" cy="6327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800"/>
              <a:buFont typeface="Viga"/>
              <a:buNone/>
              <a:defRPr>
                <a:latin typeface="Viga"/>
                <a:ea typeface="Viga"/>
                <a:cs typeface="Viga"/>
                <a:sym typeface="Viga"/>
              </a:defRPr>
            </a:lvl1pPr>
            <a:lvl2pPr lvl="1" algn="ctr">
              <a:lnSpc>
                <a:spcPct val="100000"/>
              </a:lnSpc>
              <a:spcBef>
                <a:spcPts val="0"/>
              </a:spcBef>
              <a:spcAft>
                <a:spcPts val="0"/>
              </a:spcAft>
              <a:buSzPts val="1800"/>
              <a:buFont typeface="Viga"/>
              <a:buNone/>
              <a:defRPr sz="1800">
                <a:latin typeface="Viga"/>
                <a:ea typeface="Viga"/>
                <a:cs typeface="Viga"/>
                <a:sym typeface="Viga"/>
              </a:defRPr>
            </a:lvl2pPr>
            <a:lvl3pPr lvl="2" algn="ctr">
              <a:lnSpc>
                <a:spcPct val="100000"/>
              </a:lnSpc>
              <a:spcBef>
                <a:spcPts val="0"/>
              </a:spcBef>
              <a:spcAft>
                <a:spcPts val="0"/>
              </a:spcAft>
              <a:buSzPts val="1800"/>
              <a:buFont typeface="Viga"/>
              <a:buNone/>
              <a:defRPr sz="1800">
                <a:latin typeface="Viga"/>
                <a:ea typeface="Viga"/>
                <a:cs typeface="Viga"/>
                <a:sym typeface="Viga"/>
              </a:defRPr>
            </a:lvl3pPr>
            <a:lvl4pPr lvl="3" algn="ctr">
              <a:lnSpc>
                <a:spcPct val="100000"/>
              </a:lnSpc>
              <a:spcBef>
                <a:spcPts val="0"/>
              </a:spcBef>
              <a:spcAft>
                <a:spcPts val="0"/>
              </a:spcAft>
              <a:buSzPts val="1800"/>
              <a:buFont typeface="Viga"/>
              <a:buNone/>
              <a:defRPr sz="1800">
                <a:latin typeface="Viga"/>
                <a:ea typeface="Viga"/>
                <a:cs typeface="Viga"/>
                <a:sym typeface="Viga"/>
              </a:defRPr>
            </a:lvl4pPr>
            <a:lvl5pPr lvl="4" algn="ctr">
              <a:lnSpc>
                <a:spcPct val="100000"/>
              </a:lnSpc>
              <a:spcBef>
                <a:spcPts val="0"/>
              </a:spcBef>
              <a:spcAft>
                <a:spcPts val="0"/>
              </a:spcAft>
              <a:buSzPts val="1800"/>
              <a:buFont typeface="Viga"/>
              <a:buNone/>
              <a:defRPr sz="1800">
                <a:latin typeface="Viga"/>
                <a:ea typeface="Viga"/>
                <a:cs typeface="Viga"/>
                <a:sym typeface="Viga"/>
              </a:defRPr>
            </a:lvl5pPr>
            <a:lvl6pPr lvl="5" algn="ctr">
              <a:lnSpc>
                <a:spcPct val="100000"/>
              </a:lnSpc>
              <a:spcBef>
                <a:spcPts val="0"/>
              </a:spcBef>
              <a:spcAft>
                <a:spcPts val="0"/>
              </a:spcAft>
              <a:buSzPts val="1800"/>
              <a:buFont typeface="Viga"/>
              <a:buNone/>
              <a:defRPr sz="1800">
                <a:latin typeface="Viga"/>
                <a:ea typeface="Viga"/>
                <a:cs typeface="Viga"/>
                <a:sym typeface="Viga"/>
              </a:defRPr>
            </a:lvl6pPr>
            <a:lvl7pPr lvl="6" algn="ctr">
              <a:lnSpc>
                <a:spcPct val="100000"/>
              </a:lnSpc>
              <a:spcBef>
                <a:spcPts val="0"/>
              </a:spcBef>
              <a:spcAft>
                <a:spcPts val="0"/>
              </a:spcAft>
              <a:buSzPts val="1800"/>
              <a:buFont typeface="Viga"/>
              <a:buNone/>
              <a:defRPr sz="1800">
                <a:latin typeface="Viga"/>
                <a:ea typeface="Viga"/>
                <a:cs typeface="Viga"/>
                <a:sym typeface="Viga"/>
              </a:defRPr>
            </a:lvl7pPr>
            <a:lvl8pPr lvl="7" algn="ctr">
              <a:lnSpc>
                <a:spcPct val="100000"/>
              </a:lnSpc>
              <a:spcBef>
                <a:spcPts val="0"/>
              </a:spcBef>
              <a:spcAft>
                <a:spcPts val="0"/>
              </a:spcAft>
              <a:buSzPts val="1800"/>
              <a:buFont typeface="Viga"/>
              <a:buNone/>
              <a:defRPr sz="1800">
                <a:latin typeface="Viga"/>
                <a:ea typeface="Viga"/>
                <a:cs typeface="Viga"/>
                <a:sym typeface="Viga"/>
              </a:defRPr>
            </a:lvl8pPr>
            <a:lvl9pPr lvl="8" algn="ctr">
              <a:lnSpc>
                <a:spcPct val="100000"/>
              </a:lnSpc>
              <a:spcBef>
                <a:spcPts val="0"/>
              </a:spcBef>
              <a:spcAft>
                <a:spcPts val="0"/>
              </a:spcAft>
              <a:buSzPts val="1800"/>
              <a:buFont typeface="Viga"/>
              <a:buNone/>
              <a:defRPr sz="1800">
                <a:latin typeface="Viga"/>
                <a:ea typeface="Viga"/>
                <a:cs typeface="Viga"/>
                <a:sym typeface="Viga"/>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blipFill>
          <a:blip r:embed="rId2">
            <a:alphaModFix/>
          </a:blip>
          <a:stretch>
            <a:fillRect/>
          </a:stretch>
        </a:blipFill>
        <a:effectLst/>
      </p:bgPr>
    </p:bg>
    <p:spTree>
      <p:nvGrpSpPr>
        <p:cNvPr id="1" name="Shape 27"/>
        <p:cNvGrpSpPr/>
        <p:nvPr/>
      </p:nvGrpSpPr>
      <p:grpSpPr>
        <a:xfrm>
          <a:off x="0" y="0"/>
          <a:ext cx="0" cy="0"/>
          <a:chOff x="0" y="0"/>
          <a:chExt cx="0" cy="0"/>
        </a:xfrm>
      </p:grpSpPr>
      <p:sp>
        <p:nvSpPr>
          <p:cNvPr id="28" name="Google Shape;28;p5"/>
          <p:cNvSpPr txBox="1">
            <a:spLocks noGrp="1"/>
          </p:cNvSpPr>
          <p:nvPr>
            <p:ph type="title"/>
          </p:nvPr>
        </p:nvSpPr>
        <p:spPr>
          <a:xfrm>
            <a:off x="1479450" y="1171175"/>
            <a:ext cx="2808000" cy="521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29" name="Google Shape;29;p5"/>
          <p:cNvSpPr txBox="1">
            <a:spLocks noGrp="1"/>
          </p:cNvSpPr>
          <p:nvPr>
            <p:ph type="body" idx="1"/>
          </p:nvPr>
        </p:nvSpPr>
        <p:spPr>
          <a:xfrm>
            <a:off x="1479450" y="1770925"/>
            <a:ext cx="2665200" cy="2201400"/>
          </a:xfrm>
          <a:prstGeom prst="rect">
            <a:avLst/>
          </a:prstGeom>
          <a:noFill/>
          <a:ln>
            <a:noFill/>
          </a:ln>
        </p:spPr>
        <p:txBody>
          <a:bodyPr spcFirstLastPara="1" wrap="square" lIns="91425" tIns="91425" rIns="91425" bIns="91425" anchor="t" anchorCtr="0">
            <a:noAutofit/>
          </a:bodyPr>
          <a:lstStyle>
            <a:lvl1pPr marL="457200" lvl="0" indent="-330200" algn="l">
              <a:lnSpc>
                <a:spcPct val="100000"/>
              </a:lnSpc>
              <a:spcBef>
                <a:spcPts val="0"/>
              </a:spcBef>
              <a:spcAft>
                <a:spcPts val="0"/>
              </a:spcAft>
              <a:buSzPts val="1600"/>
              <a:buChar char="●"/>
              <a:defRPr sz="1600"/>
            </a:lvl1pPr>
            <a:lvl2pPr marL="914400" lvl="1" indent="-330200" algn="l">
              <a:lnSpc>
                <a:spcPct val="100000"/>
              </a:lnSpc>
              <a:spcBef>
                <a:spcPts val="1600"/>
              </a:spcBef>
              <a:spcAft>
                <a:spcPts val="0"/>
              </a:spcAft>
              <a:buSzPts val="1600"/>
              <a:buChar char="○"/>
              <a:defRPr sz="1600"/>
            </a:lvl2pPr>
            <a:lvl3pPr marL="1371600" lvl="2" indent="-330200" algn="l">
              <a:lnSpc>
                <a:spcPct val="100000"/>
              </a:lnSpc>
              <a:spcBef>
                <a:spcPts val="1600"/>
              </a:spcBef>
              <a:spcAft>
                <a:spcPts val="0"/>
              </a:spcAft>
              <a:buSzPts val="1600"/>
              <a:buChar char="■"/>
              <a:defRPr sz="1600"/>
            </a:lvl3pPr>
            <a:lvl4pPr marL="1828800" lvl="3" indent="-330200" algn="l">
              <a:lnSpc>
                <a:spcPct val="100000"/>
              </a:lnSpc>
              <a:spcBef>
                <a:spcPts val="1600"/>
              </a:spcBef>
              <a:spcAft>
                <a:spcPts val="0"/>
              </a:spcAft>
              <a:buSzPts val="1600"/>
              <a:buChar char="●"/>
              <a:defRPr sz="1600"/>
            </a:lvl4pPr>
            <a:lvl5pPr marL="2286000" lvl="4" indent="-330200" algn="l">
              <a:lnSpc>
                <a:spcPct val="100000"/>
              </a:lnSpc>
              <a:spcBef>
                <a:spcPts val="1600"/>
              </a:spcBef>
              <a:spcAft>
                <a:spcPts val="0"/>
              </a:spcAft>
              <a:buSzPts val="1600"/>
              <a:buChar char="○"/>
              <a:defRPr sz="1600"/>
            </a:lvl5pPr>
            <a:lvl6pPr marL="2743200" lvl="5" indent="-330200" algn="l">
              <a:lnSpc>
                <a:spcPct val="100000"/>
              </a:lnSpc>
              <a:spcBef>
                <a:spcPts val="1600"/>
              </a:spcBef>
              <a:spcAft>
                <a:spcPts val="0"/>
              </a:spcAft>
              <a:buSzPts val="1600"/>
              <a:buChar char="■"/>
              <a:defRPr sz="1600"/>
            </a:lvl6pPr>
            <a:lvl7pPr marL="3200400" lvl="6" indent="-330200" algn="l">
              <a:lnSpc>
                <a:spcPct val="100000"/>
              </a:lnSpc>
              <a:spcBef>
                <a:spcPts val="1600"/>
              </a:spcBef>
              <a:spcAft>
                <a:spcPts val="0"/>
              </a:spcAft>
              <a:buSzPts val="1600"/>
              <a:buChar char="●"/>
              <a:defRPr sz="1600"/>
            </a:lvl7pPr>
            <a:lvl8pPr marL="3657600" lvl="7" indent="-330200" algn="l">
              <a:lnSpc>
                <a:spcPct val="100000"/>
              </a:lnSpc>
              <a:spcBef>
                <a:spcPts val="1600"/>
              </a:spcBef>
              <a:spcAft>
                <a:spcPts val="0"/>
              </a:spcAft>
              <a:buSzPts val="1600"/>
              <a:buChar char="○"/>
              <a:defRPr sz="1600"/>
            </a:lvl8pPr>
            <a:lvl9pPr marL="4114800" lvl="8" indent="-330200" algn="l">
              <a:lnSpc>
                <a:spcPct val="100000"/>
              </a:lnSpc>
              <a:spcBef>
                <a:spcPts val="1600"/>
              </a:spcBef>
              <a:spcAft>
                <a:spcPts val="1600"/>
              </a:spcAft>
              <a:buSzPts val="1600"/>
              <a:buChar char="■"/>
              <a:defRPr sz="16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Quote">
  <p:cSld name="TITLE_1">
    <p:bg>
      <p:bgPr>
        <a:blipFill>
          <a:blip r:embed="rId2">
            <a:alphaModFix/>
          </a:blip>
          <a:stretch>
            <a:fillRect/>
          </a:stretch>
        </a:blipFill>
        <a:effectLst/>
      </p:bgPr>
    </p:bg>
    <p:spTree>
      <p:nvGrpSpPr>
        <p:cNvPr id="1" name="Shape 30"/>
        <p:cNvGrpSpPr/>
        <p:nvPr/>
      </p:nvGrpSpPr>
      <p:grpSpPr>
        <a:xfrm>
          <a:off x="0" y="0"/>
          <a:ext cx="0" cy="0"/>
          <a:chOff x="0" y="0"/>
          <a:chExt cx="0" cy="0"/>
        </a:xfrm>
      </p:grpSpPr>
      <p:sp>
        <p:nvSpPr>
          <p:cNvPr id="31" name="Google Shape;31;p6"/>
          <p:cNvSpPr txBox="1">
            <a:spLocks noGrp="1"/>
          </p:cNvSpPr>
          <p:nvPr>
            <p:ph type="ctrTitle"/>
          </p:nvPr>
        </p:nvSpPr>
        <p:spPr>
          <a:xfrm>
            <a:off x="1470542" y="3544550"/>
            <a:ext cx="3175200" cy="446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800"/>
              <a:buFont typeface="Abel"/>
              <a:buNone/>
              <a:defRPr sz="1800">
                <a:latin typeface="Abel"/>
                <a:ea typeface="Abel"/>
                <a:cs typeface="Abel"/>
                <a:sym typeface="Abel"/>
              </a:defRPr>
            </a:lvl1pPr>
            <a:lvl2pPr lvl="1" algn="l">
              <a:lnSpc>
                <a:spcPct val="100000"/>
              </a:lnSpc>
              <a:spcBef>
                <a:spcPts val="0"/>
              </a:spcBef>
              <a:spcAft>
                <a:spcPts val="0"/>
              </a:spcAft>
              <a:buSzPts val="5200"/>
              <a:buNone/>
              <a:defRPr sz="5200"/>
            </a:lvl2pPr>
            <a:lvl3pPr lvl="2" algn="l">
              <a:lnSpc>
                <a:spcPct val="100000"/>
              </a:lnSpc>
              <a:spcBef>
                <a:spcPts val="0"/>
              </a:spcBef>
              <a:spcAft>
                <a:spcPts val="0"/>
              </a:spcAft>
              <a:buSzPts val="5200"/>
              <a:buNone/>
              <a:defRPr sz="5200"/>
            </a:lvl3pPr>
            <a:lvl4pPr lvl="3" algn="l">
              <a:lnSpc>
                <a:spcPct val="100000"/>
              </a:lnSpc>
              <a:spcBef>
                <a:spcPts val="0"/>
              </a:spcBef>
              <a:spcAft>
                <a:spcPts val="0"/>
              </a:spcAft>
              <a:buSzPts val="5200"/>
              <a:buNone/>
              <a:defRPr sz="5200"/>
            </a:lvl4pPr>
            <a:lvl5pPr lvl="4" algn="l">
              <a:lnSpc>
                <a:spcPct val="100000"/>
              </a:lnSpc>
              <a:spcBef>
                <a:spcPts val="0"/>
              </a:spcBef>
              <a:spcAft>
                <a:spcPts val="0"/>
              </a:spcAft>
              <a:buSzPts val="5200"/>
              <a:buNone/>
              <a:defRPr sz="5200"/>
            </a:lvl5pPr>
            <a:lvl6pPr lvl="5" algn="l">
              <a:lnSpc>
                <a:spcPct val="100000"/>
              </a:lnSpc>
              <a:spcBef>
                <a:spcPts val="0"/>
              </a:spcBef>
              <a:spcAft>
                <a:spcPts val="0"/>
              </a:spcAft>
              <a:buSzPts val="5200"/>
              <a:buNone/>
              <a:defRPr sz="5200"/>
            </a:lvl6pPr>
            <a:lvl7pPr lvl="6" algn="l">
              <a:lnSpc>
                <a:spcPct val="100000"/>
              </a:lnSpc>
              <a:spcBef>
                <a:spcPts val="0"/>
              </a:spcBef>
              <a:spcAft>
                <a:spcPts val="0"/>
              </a:spcAft>
              <a:buSzPts val="5200"/>
              <a:buNone/>
              <a:defRPr sz="5200"/>
            </a:lvl7pPr>
            <a:lvl8pPr lvl="7" algn="l">
              <a:lnSpc>
                <a:spcPct val="100000"/>
              </a:lnSpc>
              <a:spcBef>
                <a:spcPts val="0"/>
              </a:spcBef>
              <a:spcAft>
                <a:spcPts val="0"/>
              </a:spcAft>
              <a:buSzPts val="5200"/>
              <a:buNone/>
              <a:defRPr sz="5200"/>
            </a:lvl8pPr>
            <a:lvl9pPr lvl="8" algn="l">
              <a:lnSpc>
                <a:spcPct val="100000"/>
              </a:lnSpc>
              <a:spcBef>
                <a:spcPts val="0"/>
              </a:spcBef>
              <a:spcAft>
                <a:spcPts val="0"/>
              </a:spcAft>
              <a:buSzPts val="5200"/>
              <a:buNone/>
              <a:defRPr sz="5200"/>
            </a:lvl9pPr>
          </a:lstStyle>
          <a:p>
            <a:endParaRPr/>
          </a:p>
        </p:txBody>
      </p:sp>
      <p:sp>
        <p:nvSpPr>
          <p:cNvPr id="32" name="Google Shape;32;p6"/>
          <p:cNvSpPr txBox="1">
            <a:spLocks noGrp="1"/>
          </p:cNvSpPr>
          <p:nvPr>
            <p:ph type="subTitle" idx="1"/>
          </p:nvPr>
        </p:nvSpPr>
        <p:spPr>
          <a:xfrm>
            <a:off x="1470542" y="1152538"/>
            <a:ext cx="3546000" cy="18675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400"/>
              <a:buFont typeface="Viga"/>
              <a:buNone/>
              <a:defRPr sz="2400">
                <a:latin typeface="Viga"/>
                <a:ea typeface="Viga"/>
                <a:cs typeface="Viga"/>
                <a:sym typeface="Viga"/>
              </a:defRPr>
            </a:lvl1pPr>
            <a:lvl2pPr lvl="1" algn="l">
              <a:lnSpc>
                <a:spcPct val="100000"/>
              </a:lnSpc>
              <a:spcBef>
                <a:spcPts val="0"/>
              </a:spcBef>
              <a:spcAft>
                <a:spcPts val="0"/>
              </a:spcAft>
              <a:buSzPts val="2800"/>
              <a:buFont typeface="Viga"/>
              <a:buNone/>
              <a:defRPr sz="2800">
                <a:latin typeface="Viga"/>
                <a:ea typeface="Viga"/>
                <a:cs typeface="Viga"/>
                <a:sym typeface="Viga"/>
              </a:defRPr>
            </a:lvl2pPr>
            <a:lvl3pPr lvl="2" algn="l">
              <a:lnSpc>
                <a:spcPct val="100000"/>
              </a:lnSpc>
              <a:spcBef>
                <a:spcPts val="0"/>
              </a:spcBef>
              <a:spcAft>
                <a:spcPts val="0"/>
              </a:spcAft>
              <a:buSzPts val="2800"/>
              <a:buFont typeface="Viga"/>
              <a:buNone/>
              <a:defRPr sz="2800">
                <a:latin typeface="Viga"/>
                <a:ea typeface="Viga"/>
                <a:cs typeface="Viga"/>
                <a:sym typeface="Viga"/>
              </a:defRPr>
            </a:lvl3pPr>
            <a:lvl4pPr lvl="3" algn="l">
              <a:lnSpc>
                <a:spcPct val="100000"/>
              </a:lnSpc>
              <a:spcBef>
                <a:spcPts val="0"/>
              </a:spcBef>
              <a:spcAft>
                <a:spcPts val="0"/>
              </a:spcAft>
              <a:buSzPts val="2800"/>
              <a:buFont typeface="Viga"/>
              <a:buNone/>
              <a:defRPr sz="2800">
                <a:latin typeface="Viga"/>
                <a:ea typeface="Viga"/>
                <a:cs typeface="Viga"/>
                <a:sym typeface="Viga"/>
              </a:defRPr>
            </a:lvl4pPr>
            <a:lvl5pPr lvl="4" algn="l">
              <a:lnSpc>
                <a:spcPct val="100000"/>
              </a:lnSpc>
              <a:spcBef>
                <a:spcPts val="0"/>
              </a:spcBef>
              <a:spcAft>
                <a:spcPts val="0"/>
              </a:spcAft>
              <a:buSzPts val="2800"/>
              <a:buFont typeface="Viga"/>
              <a:buNone/>
              <a:defRPr sz="2800">
                <a:latin typeface="Viga"/>
                <a:ea typeface="Viga"/>
                <a:cs typeface="Viga"/>
                <a:sym typeface="Viga"/>
              </a:defRPr>
            </a:lvl5pPr>
            <a:lvl6pPr lvl="5" algn="l">
              <a:lnSpc>
                <a:spcPct val="100000"/>
              </a:lnSpc>
              <a:spcBef>
                <a:spcPts val="0"/>
              </a:spcBef>
              <a:spcAft>
                <a:spcPts val="0"/>
              </a:spcAft>
              <a:buSzPts val="2800"/>
              <a:buFont typeface="Viga"/>
              <a:buNone/>
              <a:defRPr sz="2800">
                <a:latin typeface="Viga"/>
                <a:ea typeface="Viga"/>
                <a:cs typeface="Viga"/>
                <a:sym typeface="Viga"/>
              </a:defRPr>
            </a:lvl6pPr>
            <a:lvl7pPr lvl="6" algn="l">
              <a:lnSpc>
                <a:spcPct val="100000"/>
              </a:lnSpc>
              <a:spcBef>
                <a:spcPts val="0"/>
              </a:spcBef>
              <a:spcAft>
                <a:spcPts val="0"/>
              </a:spcAft>
              <a:buSzPts val="2800"/>
              <a:buFont typeface="Viga"/>
              <a:buNone/>
              <a:defRPr sz="2800">
                <a:latin typeface="Viga"/>
                <a:ea typeface="Viga"/>
                <a:cs typeface="Viga"/>
                <a:sym typeface="Viga"/>
              </a:defRPr>
            </a:lvl7pPr>
            <a:lvl8pPr lvl="7" algn="l">
              <a:lnSpc>
                <a:spcPct val="100000"/>
              </a:lnSpc>
              <a:spcBef>
                <a:spcPts val="0"/>
              </a:spcBef>
              <a:spcAft>
                <a:spcPts val="0"/>
              </a:spcAft>
              <a:buSzPts val="2800"/>
              <a:buFont typeface="Viga"/>
              <a:buNone/>
              <a:defRPr sz="2800">
                <a:latin typeface="Viga"/>
                <a:ea typeface="Viga"/>
                <a:cs typeface="Viga"/>
                <a:sym typeface="Viga"/>
              </a:defRPr>
            </a:lvl8pPr>
            <a:lvl9pPr lvl="8" algn="l">
              <a:lnSpc>
                <a:spcPct val="100000"/>
              </a:lnSpc>
              <a:spcBef>
                <a:spcPts val="0"/>
              </a:spcBef>
              <a:spcAft>
                <a:spcPts val="0"/>
              </a:spcAft>
              <a:buSzPts val="2800"/>
              <a:buFont typeface="Viga"/>
              <a:buNone/>
              <a:defRPr sz="2800">
                <a:latin typeface="Viga"/>
                <a:ea typeface="Viga"/>
                <a:cs typeface="Viga"/>
                <a:sym typeface="Viga"/>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a:blip r:embed="rId2">
            <a:alphaModFix/>
          </a:blip>
          <a:stretch>
            <a:fillRect/>
          </a:stretch>
        </a:blipFill>
        <a:effectLst/>
      </p:bgPr>
    </p:bg>
    <p:spTree>
      <p:nvGrpSpPr>
        <p:cNvPr id="1" name="Shape 33"/>
        <p:cNvGrpSpPr/>
        <p:nvPr/>
      </p:nvGrpSpPr>
      <p:grpSpPr>
        <a:xfrm>
          <a:off x="0" y="0"/>
          <a:ext cx="0" cy="0"/>
          <a:chOff x="0" y="0"/>
          <a:chExt cx="0" cy="0"/>
        </a:xfrm>
      </p:grpSpPr>
      <p:sp>
        <p:nvSpPr>
          <p:cNvPr id="34" name="Google Shape;34;p7"/>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35" name="Google Shape;35;p7"/>
          <p:cNvSpPr txBox="1">
            <a:spLocks noGrp="1"/>
          </p:cNvSpPr>
          <p:nvPr>
            <p:ph type="subTitle" idx="1"/>
          </p:nvPr>
        </p:nvSpPr>
        <p:spPr>
          <a:xfrm>
            <a:off x="3204300" y="2992650"/>
            <a:ext cx="2735400" cy="948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8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36" name="Google Shape;36;p7"/>
          <p:cNvSpPr txBox="1">
            <a:spLocks noGrp="1"/>
          </p:cNvSpPr>
          <p:nvPr>
            <p:ph type="title" idx="2"/>
          </p:nvPr>
        </p:nvSpPr>
        <p:spPr>
          <a:xfrm>
            <a:off x="3536250" y="1250550"/>
            <a:ext cx="2071500" cy="900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accent2"/>
              </a:buClr>
              <a:buSzPts val="4800"/>
              <a:buNone/>
              <a:defRPr sz="4800">
                <a:solidFill>
                  <a:schemeClr val="accent2"/>
                </a:solidFill>
              </a:defRPr>
            </a:lvl1pPr>
            <a:lvl2pPr lvl="1" algn="ctr">
              <a:lnSpc>
                <a:spcPct val="100000"/>
              </a:lnSpc>
              <a:spcBef>
                <a:spcPts val="0"/>
              </a:spcBef>
              <a:spcAft>
                <a:spcPts val="0"/>
              </a:spcAft>
              <a:buClr>
                <a:schemeClr val="accent2"/>
              </a:buClr>
              <a:buSzPts val="3600"/>
              <a:buNone/>
              <a:defRPr sz="3600">
                <a:solidFill>
                  <a:schemeClr val="accent2"/>
                </a:solidFill>
              </a:defRPr>
            </a:lvl2pPr>
            <a:lvl3pPr lvl="2" algn="ctr">
              <a:lnSpc>
                <a:spcPct val="100000"/>
              </a:lnSpc>
              <a:spcBef>
                <a:spcPts val="0"/>
              </a:spcBef>
              <a:spcAft>
                <a:spcPts val="0"/>
              </a:spcAft>
              <a:buClr>
                <a:schemeClr val="accent2"/>
              </a:buClr>
              <a:buSzPts val="3600"/>
              <a:buNone/>
              <a:defRPr sz="3600">
                <a:solidFill>
                  <a:schemeClr val="accent2"/>
                </a:solidFill>
              </a:defRPr>
            </a:lvl3pPr>
            <a:lvl4pPr lvl="3" algn="ctr">
              <a:lnSpc>
                <a:spcPct val="100000"/>
              </a:lnSpc>
              <a:spcBef>
                <a:spcPts val="0"/>
              </a:spcBef>
              <a:spcAft>
                <a:spcPts val="0"/>
              </a:spcAft>
              <a:buClr>
                <a:schemeClr val="accent2"/>
              </a:buClr>
              <a:buSzPts val="3600"/>
              <a:buNone/>
              <a:defRPr sz="3600">
                <a:solidFill>
                  <a:schemeClr val="accent2"/>
                </a:solidFill>
              </a:defRPr>
            </a:lvl4pPr>
            <a:lvl5pPr lvl="4" algn="ctr">
              <a:lnSpc>
                <a:spcPct val="100000"/>
              </a:lnSpc>
              <a:spcBef>
                <a:spcPts val="0"/>
              </a:spcBef>
              <a:spcAft>
                <a:spcPts val="0"/>
              </a:spcAft>
              <a:buClr>
                <a:schemeClr val="accent2"/>
              </a:buClr>
              <a:buSzPts val="3600"/>
              <a:buNone/>
              <a:defRPr sz="3600">
                <a:solidFill>
                  <a:schemeClr val="accent2"/>
                </a:solidFill>
              </a:defRPr>
            </a:lvl5pPr>
            <a:lvl6pPr lvl="5" algn="ctr">
              <a:lnSpc>
                <a:spcPct val="100000"/>
              </a:lnSpc>
              <a:spcBef>
                <a:spcPts val="0"/>
              </a:spcBef>
              <a:spcAft>
                <a:spcPts val="0"/>
              </a:spcAft>
              <a:buClr>
                <a:schemeClr val="accent2"/>
              </a:buClr>
              <a:buSzPts val="3600"/>
              <a:buNone/>
              <a:defRPr sz="3600">
                <a:solidFill>
                  <a:schemeClr val="accent2"/>
                </a:solidFill>
              </a:defRPr>
            </a:lvl6pPr>
            <a:lvl7pPr lvl="6" algn="ctr">
              <a:lnSpc>
                <a:spcPct val="100000"/>
              </a:lnSpc>
              <a:spcBef>
                <a:spcPts val="0"/>
              </a:spcBef>
              <a:spcAft>
                <a:spcPts val="0"/>
              </a:spcAft>
              <a:buClr>
                <a:schemeClr val="accent2"/>
              </a:buClr>
              <a:buSzPts val="3600"/>
              <a:buNone/>
              <a:defRPr sz="3600">
                <a:solidFill>
                  <a:schemeClr val="accent2"/>
                </a:solidFill>
              </a:defRPr>
            </a:lvl7pPr>
            <a:lvl8pPr lvl="7" algn="ctr">
              <a:lnSpc>
                <a:spcPct val="100000"/>
              </a:lnSpc>
              <a:spcBef>
                <a:spcPts val="0"/>
              </a:spcBef>
              <a:spcAft>
                <a:spcPts val="0"/>
              </a:spcAft>
              <a:buClr>
                <a:schemeClr val="accent2"/>
              </a:buClr>
              <a:buSzPts val="3600"/>
              <a:buNone/>
              <a:defRPr sz="3600">
                <a:solidFill>
                  <a:schemeClr val="accent2"/>
                </a:solidFill>
              </a:defRPr>
            </a:lvl8pPr>
            <a:lvl9pPr lvl="8" algn="ctr">
              <a:lnSpc>
                <a:spcPct val="100000"/>
              </a:lnSpc>
              <a:spcBef>
                <a:spcPts val="0"/>
              </a:spcBef>
              <a:spcAft>
                <a:spcPts val="0"/>
              </a:spcAft>
              <a:buClr>
                <a:schemeClr val="accent2"/>
              </a:buClr>
              <a:buSzPts val="3600"/>
              <a:buNone/>
              <a:defRPr sz="3600">
                <a:solidFill>
                  <a:schemeClr val="accent2"/>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 Three Columns">
  <p:cSld name="SECTION_TITLE_AND_DESCRIPTION_1_1">
    <p:bg>
      <p:bgPr>
        <a:blipFill>
          <a:blip r:embed="rId2">
            <a:alphaModFix/>
          </a:blip>
          <a:stretch>
            <a:fillRect/>
          </a:stretch>
        </a:blipFill>
        <a:effectLst/>
      </p:bgPr>
    </p:bg>
    <p:spTree>
      <p:nvGrpSpPr>
        <p:cNvPr id="1" name="Shape 37"/>
        <p:cNvGrpSpPr/>
        <p:nvPr/>
      </p:nvGrpSpPr>
      <p:grpSpPr>
        <a:xfrm>
          <a:off x="0" y="0"/>
          <a:ext cx="0" cy="0"/>
          <a:chOff x="0" y="0"/>
          <a:chExt cx="0" cy="0"/>
        </a:xfrm>
      </p:grpSpPr>
      <p:sp>
        <p:nvSpPr>
          <p:cNvPr id="38" name="Google Shape;38;p8"/>
          <p:cNvSpPr txBox="1">
            <a:spLocks noGrp="1"/>
          </p:cNvSpPr>
          <p:nvPr>
            <p:ph type="title"/>
          </p:nvPr>
        </p:nvSpPr>
        <p:spPr>
          <a:xfrm>
            <a:off x="1131750" y="2881275"/>
            <a:ext cx="1786800" cy="6327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800"/>
              <a:buNone/>
              <a:defRPr sz="18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9" name="Google Shape;39;p8"/>
          <p:cNvSpPr txBox="1">
            <a:spLocks noGrp="1"/>
          </p:cNvSpPr>
          <p:nvPr>
            <p:ph type="subTitle" idx="1"/>
          </p:nvPr>
        </p:nvSpPr>
        <p:spPr>
          <a:xfrm>
            <a:off x="1131750" y="3410725"/>
            <a:ext cx="1786800" cy="63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a:endParaRPr/>
          </a:p>
        </p:txBody>
      </p:sp>
      <p:sp>
        <p:nvSpPr>
          <p:cNvPr id="40" name="Google Shape;40;p8"/>
          <p:cNvSpPr txBox="1">
            <a:spLocks noGrp="1"/>
          </p:cNvSpPr>
          <p:nvPr>
            <p:ph type="title" idx="2"/>
          </p:nvPr>
        </p:nvSpPr>
        <p:spPr>
          <a:xfrm>
            <a:off x="3678600" y="2881275"/>
            <a:ext cx="1786800" cy="6327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800"/>
              <a:buNone/>
              <a:defRPr sz="18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41" name="Google Shape;41;p8"/>
          <p:cNvSpPr txBox="1">
            <a:spLocks noGrp="1"/>
          </p:cNvSpPr>
          <p:nvPr>
            <p:ph type="subTitle" idx="3"/>
          </p:nvPr>
        </p:nvSpPr>
        <p:spPr>
          <a:xfrm>
            <a:off x="3678600" y="3410725"/>
            <a:ext cx="1786800" cy="63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a:endParaRPr/>
          </a:p>
        </p:txBody>
      </p:sp>
      <p:sp>
        <p:nvSpPr>
          <p:cNvPr id="42" name="Google Shape;42;p8"/>
          <p:cNvSpPr txBox="1">
            <a:spLocks noGrp="1"/>
          </p:cNvSpPr>
          <p:nvPr>
            <p:ph type="title" idx="4"/>
          </p:nvPr>
        </p:nvSpPr>
        <p:spPr>
          <a:xfrm>
            <a:off x="6225450" y="2881275"/>
            <a:ext cx="1786800" cy="6327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800"/>
              <a:buNone/>
              <a:defRPr sz="18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43" name="Google Shape;43;p8"/>
          <p:cNvSpPr txBox="1">
            <a:spLocks noGrp="1"/>
          </p:cNvSpPr>
          <p:nvPr>
            <p:ph type="subTitle" idx="5"/>
          </p:nvPr>
        </p:nvSpPr>
        <p:spPr>
          <a:xfrm>
            <a:off x="6225450" y="3410725"/>
            <a:ext cx="1786800" cy="63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a:endParaRPr/>
          </a:p>
        </p:txBody>
      </p:sp>
      <p:sp>
        <p:nvSpPr>
          <p:cNvPr id="44" name="Google Shape;44;p8"/>
          <p:cNvSpPr txBox="1">
            <a:spLocks noGrp="1"/>
          </p:cNvSpPr>
          <p:nvPr>
            <p:ph type="title" idx="6"/>
          </p:nvPr>
        </p:nvSpPr>
        <p:spPr>
          <a:xfrm>
            <a:off x="729200" y="445025"/>
            <a:ext cx="81030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 Four Columns">
  <p:cSld name="SECTION_TITLE_AND_DESCRIPTION_1_1_1">
    <p:bg>
      <p:bgPr>
        <a:blipFill>
          <a:blip r:embed="rId2">
            <a:alphaModFix/>
          </a:blip>
          <a:stretch>
            <a:fillRect/>
          </a:stretch>
        </a:blipFill>
        <a:effectLst/>
      </p:bgPr>
    </p:bg>
    <p:spTree>
      <p:nvGrpSpPr>
        <p:cNvPr id="1" name="Shape 45"/>
        <p:cNvGrpSpPr/>
        <p:nvPr/>
      </p:nvGrpSpPr>
      <p:grpSpPr>
        <a:xfrm>
          <a:off x="0" y="0"/>
          <a:ext cx="0" cy="0"/>
          <a:chOff x="0" y="0"/>
          <a:chExt cx="0" cy="0"/>
        </a:xfrm>
      </p:grpSpPr>
      <p:sp>
        <p:nvSpPr>
          <p:cNvPr id="46" name="Google Shape;46;p9"/>
          <p:cNvSpPr txBox="1">
            <a:spLocks noGrp="1"/>
          </p:cNvSpPr>
          <p:nvPr>
            <p:ph type="title"/>
          </p:nvPr>
        </p:nvSpPr>
        <p:spPr>
          <a:xfrm>
            <a:off x="1757725" y="1644325"/>
            <a:ext cx="2320200" cy="4041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1800"/>
              <a:buNone/>
              <a:defRPr sz="1800"/>
            </a:lvl1pPr>
            <a:lvl2pPr lvl="1" algn="l">
              <a:lnSpc>
                <a:spcPct val="100000"/>
              </a:lnSpc>
              <a:spcBef>
                <a:spcPts val="0"/>
              </a:spcBef>
              <a:spcAft>
                <a:spcPts val="0"/>
              </a:spcAft>
              <a:buSzPts val="4200"/>
              <a:buNone/>
              <a:defRPr sz="4200"/>
            </a:lvl2pPr>
            <a:lvl3pPr lvl="2" algn="l">
              <a:lnSpc>
                <a:spcPct val="100000"/>
              </a:lnSpc>
              <a:spcBef>
                <a:spcPts val="0"/>
              </a:spcBef>
              <a:spcAft>
                <a:spcPts val="0"/>
              </a:spcAft>
              <a:buSzPts val="4200"/>
              <a:buNone/>
              <a:defRPr sz="4200"/>
            </a:lvl3pPr>
            <a:lvl4pPr lvl="3" algn="l">
              <a:lnSpc>
                <a:spcPct val="100000"/>
              </a:lnSpc>
              <a:spcBef>
                <a:spcPts val="0"/>
              </a:spcBef>
              <a:spcAft>
                <a:spcPts val="0"/>
              </a:spcAft>
              <a:buSzPts val="4200"/>
              <a:buNone/>
              <a:defRPr sz="4200"/>
            </a:lvl4pPr>
            <a:lvl5pPr lvl="4" algn="l">
              <a:lnSpc>
                <a:spcPct val="100000"/>
              </a:lnSpc>
              <a:spcBef>
                <a:spcPts val="0"/>
              </a:spcBef>
              <a:spcAft>
                <a:spcPts val="0"/>
              </a:spcAft>
              <a:buSzPts val="4200"/>
              <a:buNone/>
              <a:defRPr sz="4200"/>
            </a:lvl5pPr>
            <a:lvl6pPr lvl="5" algn="l">
              <a:lnSpc>
                <a:spcPct val="100000"/>
              </a:lnSpc>
              <a:spcBef>
                <a:spcPts val="0"/>
              </a:spcBef>
              <a:spcAft>
                <a:spcPts val="0"/>
              </a:spcAft>
              <a:buSzPts val="4200"/>
              <a:buNone/>
              <a:defRPr sz="4200"/>
            </a:lvl6pPr>
            <a:lvl7pPr lvl="6" algn="l">
              <a:lnSpc>
                <a:spcPct val="100000"/>
              </a:lnSpc>
              <a:spcBef>
                <a:spcPts val="0"/>
              </a:spcBef>
              <a:spcAft>
                <a:spcPts val="0"/>
              </a:spcAft>
              <a:buSzPts val="4200"/>
              <a:buNone/>
              <a:defRPr sz="4200"/>
            </a:lvl7pPr>
            <a:lvl8pPr lvl="7" algn="l">
              <a:lnSpc>
                <a:spcPct val="100000"/>
              </a:lnSpc>
              <a:spcBef>
                <a:spcPts val="0"/>
              </a:spcBef>
              <a:spcAft>
                <a:spcPts val="0"/>
              </a:spcAft>
              <a:buSzPts val="4200"/>
              <a:buNone/>
              <a:defRPr sz="4200"/>
            </a:lvl8pPr>
            <a:lvl9pPr lvl="8" algn="l">
              <a:lnSpc>
                <a:spcPct val="100000"/>
              </a:lnSpc>
              <a:spcBef>
                <a:spcPts val="0"/>
              </a:spcBef>
              <a:spcAft>
                <a:spcPts val="0"/>
              </a:spcAft>
              <a:buSzPts val="4200"/>
              <a:buNone/>
              <a:defRPr sz="4200"/>
            </a:lvl9pPr>
          </a:lstStyle>
          <a:p>
            <a:endParaRPr/>
          </a:p>
        </p:txBody>
      </p:sp>
      <p:sp>
        <p:nvSpPr>
          <p:cNvPr id="47" name="Google Shape;47;p9"/>
          <p:cNvSpPr txBox="1">
            <a:spLocks noGrp="1"/>
          </p:cNvSpPr>
          <p:nvPr>
            <p:ph type="subTitle" idx="1"/>
          </p:nvPr>
        </p:nvSpPr>
        <p:spPr>
          <a:xfrm>
            <a:off x="1757725" y="1945175"/>
            <a:ext cx="2397000" cy="63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a:endParaRPr/>
          </a:p>
        </p:txBody>
      </p:sp>
      <p:sp>
        <p:nvSpPr>
          <p:cNvPr id="48" name="Google Shape;48;p9"/>
          <p:cNvSpPr txBox="1">
            <a:spLocks noGrp="1"/>
          </p:cNvSpPr>
          <p:nvPr>
            <p:ph type="title" idx="2"/>
          </p:nvPr>
        </p:nvSpPr>
        <p:spPr>
          <a:xfrm>
            <a:off x="729200" y="445025"/>
            <a:ext cx="81030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49" name="Google Shape;49;p9"/>
          <p:cNvSpPr txBox="1">
            <a:spLocks noGrp="1"/>
          </p:cNvSpPr>
          <p:nvPr>
            <p:ph type="title" idx="3"/>
          </p:nvPr>
        </p:nvSpPr>
        <p:spPr>
          <a:xfrm>
            <a:off x="1757725" y="3102900"/>
            <a:ext cx="2320200" cy="4041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1800"/>
              <a:buNone/>
              <a:defRPr sz="1800"/>
            </a:lvl1pPr>
            <a:lvl2pPr lvl="1" algn="l">
              <a:lnSpc>
                <a:spcPct val="100000"/>
              </a:lnSpc>
              <a:spcBef>
                <a:spcPts val="0"/>
              </a:spcBef>
              <a:spcAft>
                <a:spcPts val="0"/>
              </a:spcAft>
              <a:buSzPts val="4200"/>
              <a:buNone/>
              <a:defRPr sz="4200"/>
            </a:lvl2pPr>
            <a:lvl3pPr lvl="2" algn="l">
              <a:lnSpc>
                <a:spcPct val="100000"/>
              </a:lnSpc>
              <a:spcBef>
                <a:spcPts val="0"/>
              </a:spcBef>
              <a:spcAft>
                <a:spcPts val="0"/>
              </a:spcAft>
              <a:buSzPts val="4200"/>
              <a:buNone/>
              <a:defRPr sz="4200"/>
            </a:lvl3pPr>
            <a:lvl4pPr lvl="3" algn="l">
              <a:lnSpc>
                <a:spcPct val="100000"/>
              </a:lnSpc>
              <a:spcBef>
                <a:spcPts val="0"/>
              </a:spcBef>
              <a:spcAft>
                <a:spcPts val="0"/>
              </a:spcAft>
              <a:buSzPts val="4200"/>
              <a:buNone/>
              <a:defRPr sz="4200"/>
            </a:lvl4pPr>
            <a:lvl5pPr lvl="4" algn="l">
              <a:lnSpc>
                <a:spcPct val="100000"/>
              </a:lnSpc>
              <a:spcBef>
                <a:spcPts val="0"/>
              </a:spcBef>
              <a:spcAft>
                <a:spcPts val="0"/>
              </a:spcAft>
              <a:buSzPts val="4200"/>
              <a:buNone/>
              <a:defRPr sz="4200"/>
            </a:lvl5pPr>
            <a:lvl6pPr lvl="5" algn="l">
              <a:lnSpc>
                <a:spcPct val="100000"/>
              </a:lnSpc>
              <a:spcBef>
                <a:spcPts val="0"/>
              </a:spcBef>
              <a:spcAft>
                <a:spcPts val="0"/>
              </a:spcAft>
              <a:buSzPts val="4200"/>
              <a:buNone/>
              <a:defRPr sz="4200"/>
            </a:lvl6pPr>
            <a:lvl7pPr lvl="6" algn="l">
              <a:lnSpc>
                <a:spcPct val="100000"/>
              </a:lnSpc>
              <a:spcBef>
                <a:spcPts val="0"/>
              </a:spcBef>
              <a:spcAft>
                <a:spcPts val="0"/>
              </a:spcAft>
              <a:buSzPts val="4200"/>
              <a:buNone/>
              <a:defRPr sz="4200"/>
            </a:lvl7pPr>
            <a:lvl8pPr lvl="7" algn="l">
              <a:lnSpc>
                <a:spcPct val="100000"/>
              </a:lnSpc>
              <a:spcBef>
                <a:spcPts val="0"/>
              </a:spcBef>
              <a:spcAft>
                <a:spcPts val="0"/>
              </a:spcAft>
              <a:buSzPts val="4200"/>
              <a:buNone/>
              <a:defRPr sz="4200"/>
            </a:lvl8pPr>
            <a:lvl9pPr lvl="8" algn="l">
              <a:lnSpc>
                <a:spcPct val="100000"/>
              </a:lnSpc>
              <a:spcBef>
                <a:spcPts val="0"/>
              </a:spcBef>
              <a:spcAft>
                <a:spcPts val="0"/>
              </a:spcAft>
              <a:buSzPts val="4200"/>
              <a:buNone/>
              <a:defRPr sz="4200"/>
            </a:lvl9pPr>
          </a:lstStyle>
          <a:p>
            <a:endParaRPr/>
          </a:p>
        </p:txBody>
      </p:sp>
      <p:sp>
        <p:nvSpPr>
          <p:cNvPr id="50" name="Google Shape;50;p9"/>
          <p:cNvSpPr txBox="1">
            <a:spLocks noGrp="1"/>
          </p:cNvSpPr>
          <p:nvPr>
            <p:ph type="subTitle" idx="4"/>
          </p:nvPr>
        </p:nvSpPr>
        <p:spPr>
          <a:xfrm>
            <a:off x="1757725" y="3403750"/>
            <a:ext cx="2397000" cy="63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a:endParaRPr/>
          </a:p>
        </p:txBody>
      </p:sp>
      <p:sp>
        <p:nvSpPr>
          <p:cNvPr id="51" name="Google Shape;51;p9"/>
          <p:cNvSpPr txBox="1">
            <a:spLocks noGrp="1"/>
          </p:cNvSpPr>
          <p:nvPr>
            <p:ph type="title" idx="5"/>
          </p:nvPr>
        </p:nvSpPr>
        <p:spPr>
          <a:xfrm>
            <a:off x="5765475" y="1644325"/>
            <a:ext cx="2320200" cy="4041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1800"/>
              <a:buNone/>
              <a:defRPr sz="1800"/>
            </a:lvl1pPr>
            <a:lvl2pPr lvl="1" algn="l">
              <a:lnSpc>
                <a:spcPct val="100000"/>
              </a:lnSpc>
              <a:spcBef>
                <a:spcPts val="0"/>
              </a:spcBef>
              <a:spcAft>
                <a:spcPts val="0"/>
              </a:spcAft>
              <a:buSzPts val="4200"/>
              <a:buNone/>
              <a:defRPr sz="4200"/>
            </a:lvl2pPr>
            <a:lvl3pPr lvl="2" algn="l">
              <a:lnSpc>
                <a:spcPct val="100000"/>
              </a:lnSpc>
              <a:spcBef>
                <a:spcPts val="0"/>
              </a:spcBef>
              <a:spcAft>
                <a:spcPts val="0"/>
              </a:spcAft>
              <a:buSzPts val="4200"/>
              <a:buNone/>
              <a:defRPr sz="4200"/>
            </a:lvl3pPr>
            <a:lvl4pPr lvl="3" algn="l">
              <a:lnSpc>
                <a:spcPct val="100000"/>
              </a:lnSpc>
              <a:spcBef>
                <a:spcPts val="0"/>
              </a:spcBef>
              <a:spcAft>
                <a:spcPts val="0"/>
              </a:spcAft>
              <a:buSzPts val="4200"/>
              <a:buNone/>
              <a:defRPr sz="4200"/>
            </a:lvl4pPr>
            <a:lvl5pPr lvl="4" algn="l">
              <a:lnSpc>
                <a:spcPct val="100000"/>
              </a:lnSpc>
              <a:spcBef>
                <a:spcPts val="0"/>
              </a:spcBef>
              <a:spcAft>
                <a:spcPts val="0"/>
              </a:spcAft>
              <a:buSzPts val="4200"/>
              <a:buNone/>
              <a:defRPr sz="4200"/>
            </a:lvl5pPr>
            <a:lvl6pPr lvl="5" algn="l">
              <a:lnSpc>
                <a:spcPct val="100000"/>
              </a:lnSpc>
              <a:spcBef>
                <a:spcPts val="0"/>
              </a:spcBef>
              <a:spcAft>
                <a:spcPts val="0"/>
              </a:spcAft>
              <a:buSzPts val="4200"/>
              <a:buNone/>
              <a:defRPr sz="4200"/>
            </a:lvl6pPr>
            <a:lvl7pPr lvl="6" algn="l">
              <a:lnSpc>
                <a:spcPct val="100000"/>
              </a:lnSpc>
              <a:spcBef>
                <a:spcPts val="0"/>
              </a:spcBef>
              <a:spcAft>
                <a:spcPts val="0"/>
              </a:spcAft>
              <a:buSzPts val="4200"/>
              <a:buNone/>
              <a:defRPr sz="4200"/>
            </a:lvl7pPr>
            <a:lvl8pPr lvl="7" algn="l">
              <a:lnSpc>
                <a:spcPct val="100000"/>
              </a:lnSpc>
              <a:spcBef>
                <a:spcPts val="0"/>
              </a:spcBef>
              <a:spcAft>
                <a:spcPts val="0"/>
              </a:spcAft>
              <a:buSzPts val="4200"/>
              <a:buNone/>
              <a:defRPr sz="4200"/>
            </a:lvl8pPr>
            <a:lvl9pPr lvl="8" algn="l">
              <a:lnSpc>
                <a:spcPct val="100000"/>
              </a:lnSpc>
              <a:spcBef>
                <a:spcPts val="0"/>
              </a:spcBef>
              <a:spcAft>
                <a:spcPts val="0"/>
              </a:spcAft>
              <a:buSzPts val="4200"/>
              <a:buNone/>
              <a:defRPr sz="4200"/>
            </a:lvl9pPr>
          </a:lstStyle>
          <a:p>
            <a:endParaRPr/>
          </a:p>
        </p:txBody>
      </p:sp>
      <p:sp>
        <p:nvSpPr>
          <p:cNvPr id="52" name="Google Shape;52;p9"/>
          <p:cNvSpPr txBox="1">
            <a:spLocks noGrp="1"/>
          </p:cNvSpPr>
          <p:nvPr>
            <p:ph type="subTitle" idx="6"/>
          </p:nvPr>
        </p:nvSpPr>
        <p:spPr>
          <a:xfrm>
            <a:off x="5765475" y="1945175"/>
            <a:ext cx="2397000" cy="63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a:endParaRPr/>
          </a:p>
        </p:txBody>
      </p:sp>
      <p:sp>
        <p:nvSpPr>
          <p:cNvPr id="53" name="Google Shape;53;p9"/>
          <p:cNvSpPr txBox="1">
            <a:spLocks noGrp="1"/>
          </p:cNvSpPr>
          <p:nvPr>
            <p:ph type="title" idx="7"/>
          </p:nvPr>
        </p:nvSpPr>
        <p:spPr>
          <a:xfrm>
            <a:off x="5765475" y="3102900"/>
            <a:ext cx="2320200" cy="4041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1800"/>
              <a:buNone/>
              <a:defRPr sz="1800"/>
            </a:lvl1pPr>
            <a:lvl2pPr lvl="1" algn="l">
              <a:lnSpc>
                <a:spcPct val="100000"/>
              </a:lnSpc>
              <a:spcBef>
                <a:spcPts val="0"/>
              </a:spcBef>
              <a:spcAft>
                <a:spcPts val="0"/>
              </a:spcAft>
              <a:buSzPts val="4200"/>
              <a:buNone/>
              <a:defRPr sz="4200"/>
            </a:lvl2pPr>
            <a:lvl3pPr lvl="2" algn="l">
              <a:lnSpc>
                <a:spcPct val="100000"/>
              </a:lnSpc>
              <a:spcBef>
                <a:spcPts val="0"/>
              </a:spcBef>
              <a:spcAft>
                <a:spcPts val="0"/>
              </a:spcAft>
              <a:buSzPts val="4200"/>
              <a:buNone/>
              <a:defRPr sz="4200"/>
            </a:lvl3pPr>
            <a:lvl4pPr lvl="3" algn="l">
              <a:lnSpc>
                <a:spcPct val="100000"/>
              </a:lnSpc>
              <a:spcBef>
                <a:spcPts val="0"/>
              </a:spcBef>
              <a:spcAft>
                <a:spcPts val="0"/>
              </a:spcAft>
              <a:buSzPts val="4200"/>
              <a:buNone/>
              <a:defRPr sz="4200"/>
            </a:lvl4pPr>
            <a:lvl5pPr lvl="4" algn="l">
              <a:lnSpc>
                <a:spcPct val="100000"/>
              </a:lnSpc>
              <a:spcBef>
                <a:spcPts val="0"/>
              </a:spcBef>
              <a:spcAft>
                <a:spcPts val="0"/>
              </a:spcAft>
              <a:buSzPts val="4200"/>
              <a:buNone/>
              <a:defRPr sz="4200"/>
            </a:lvl5pPr>
            <a:lvl6pPr lvl="5" algn="l">
              <a:lnSpc>
                <a:spcPct val="100000"/>
              </a:lnSpc>
              <a:spcBef>
                <a:spcPts val="0"/>
              </a:spcBef>
              <a:spcAft>
                <a:spcPts val="0"/>
              </a:spcAft>
              <a:buSzPts val="4200"/>
              <a:buNone/>
              <a:defRPr sz="4200"/>
            </a:lvl6pPr>
            <a:lvl7pPr lvl="6" algn="l">
              <a:lnSpc>
                <a:spcPct val="100000"/>
              </a:lnSpc>
              <a:spcBef>
                <a:spcPts val="0"/>
              </a:spcBef>
              <a:spcAft>
                <a:spcPts val="0"/>
              </a:spcAft>
              <a:buSzPts val="4200"/>
              <a:buNone/>
              <a:defRPr sz="4200"/>
            </a:lvl7pPr>
            <a:lvl8pPr lvl="7" algn="l">
              <a:lnSpc>
                <a:spcPct val="100000"/>
              </a:lnSpc>
              <a:spcBef>
                <a:spcPts val="0"/>
              </a:spcBef>
              <a:spcAft>
                <a:spcPts val="0"/>
              </a:spcAft>
              <a:buSzPts val="4200"/>
              <a:buNone/>
              <a:defRPr sz="4200"/>
            </a:lvl8pPr>
            <a:lvl9pPr lvl="8" algn="l">
              <a:lnSpc>
                <a:spcPct val="100000"/>
              </a:lnSpc>
              <a:spcBef>
                <a:spcPts val="0"/>
              </a:spcBef>
              <a:spcAft>
                <a:spcPts val="0"/>
              </a:spcAft>
              <a:buSzPts val="4200"/>
              <a:buNone/>
              <a:defRPr sz="4200"/>
            </a:lvl9pPr>
          </a:lstStyle>
          <a:p>
            <a:endParaRPr/>
          </a:p>
        </p:txBody>
      </p:sp>
      <p:sp>
        <p:nvSpPr>
          <p:cNvPr id="54" name="Google Shape;54;p9"/>
          <p:cNvSpPr txBox="1">
            <a:spLocks noGrp="1"/>
          </p:cNvSpPr>
          <p:nvPr>
            <p:ph type="subTitle" idx="8"/>
          </p:nvPr>
        </p:nvSpPr>
        <p:spPr>
          <a:xfrm>
            <a:off x="5765475" y="3403750"/>
            <a:ext cx="2397000" cy="63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alphaModFix/>
          </a:blip>
          <a:stretch>
            <a:fillRect/>
          </a:stretch>
        </a:blipFill>
        <a:effectLst/>
      </p:bgPr>
    </p:bg>
    <p:spTree>
      <p:nvGrpSpPr>
        <p:cNvPr id="1" name="Shape 55"/>
        <p:cNvGrpSpPr/>
        <p:nvPr/>
      </p:nvGrpSpPr>
      <p:grpSpPr>
        <a:xfrm>
          <a:off x="0" y="0"/>
          <a:ext cx="0" cy="0"/>
          <a:chOff x="0" y="0"/>
          <a:chExt cx="0" cy="0"/>
        </a:xfrm>
      </p:grpSpPr>
      <p:sp>
        <p:nvSpPr>
          <p:cNvPr id="56" name="Google Shape;56;p10"/>
          <p:cNvSpPr txBox="1">
            <a:spLocks noGrp="1"/>
          </p:cNvSpPr>
          <p:nvPr>
            <p:ph type="title"/>
          </p:nvPr>
        </p:nvSpPr>
        <p:spPr>
          <a:xfrm>
            <a:off x="729200" y="445025"/>
            <a:ext cx="81030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chemeClr val="dk2"/>
            </a:gs>
            <a:gs pos="100000">
              <a:schemeClr val="dk1"/>
            </a:gs>
          </a:gsLst>
          <a:path path="circle">
            <a:fillToRect l="50000" t="50000" r="50000" b="50000"/>
          </a:path>
          <a:tileRect/>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9200" y="445025"/>
            <a:ext cx="81030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lt1"/>
              </a:buClr>
              <a:buSzPts val="2800"/>
              <a:buFont typeface="Viga"/>
              <a:buNone/>
              <a:defRPr sz="2800" b="0" i="0" u="none" strike="noStrike" cap="none">
                <a:solidFill>
                  <a:schemeClr val="lt1"/>
                </a:solidFill>
                <a:latin typeface="Viga"/>
                <a:ea typeface="Viga"/>
                <a:cs typeface="Viga"/>
                <a:sym typeface="Viga"/>
              </a:defRPr>
            </a:lvl1pPr>
            <a:lvl2pPr marR="0" lvl="1"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2pPr>
            <a:lvl3pPr marR="0" lvl="2"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3pPr>
            <a:lvl4pPr marR="0" lvl="3"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4pPr>
            <a:lvl5pPr marR="0" lvl="4"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5pPr>
            <a:lvl6pPr marR="0" lvl="5"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6pPr>
            <a:lvl7pPr marR="0" lvl="6"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7pPr>
            <a:lvl8pPr marR="0" lvl="7"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8pPr>
            <a:lvl9pPr marR="0" lvl="8"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00000"/>
              </a:lnSpc>
              <a:spcBef>
                <a:spcPts val="0"/>
              </a:spcBef>
              <a:spcAft>
                <a:spcPts val="0"/>
              </a:spcAft>
              <a:buClr>
                <a:schemeClr val="lt1"/>
              </a:buClr>
              <a:buSzPts val="1800"/>
              <a:buFont typeface="Abel"/>
              <a:buChar char="●"/>
              <a:defRPr sz="1800" b="0" i="0" u="none" strike="noStrike" cap="none">
                <a:solidFill>
                  <a:schemeClr val="lt1"/>
                </a:solidFill>
                <a:latin typeface="Abel"/>
                <a:ea typeface="Abel"/>
                <a:cs typeface="Abel"/>
                <a:sym typeface="Abel"/>
              </a:defRPr>
            </a:lvl1pPr>
            <a:lvl2pPr marL="914400" marR="0" lvl="1" indent="-317500" algn="l" rtl="0">
              <a:lnSpc>
                <a:spcPct val="100000"/>
              </a:lnSpc>
              <a:spcBef>
                <a:spcPts val="1600"/>
              </a:spcBef>
              <a:spcAft>
                <a:spcPts val="0"/>
              </a:spcAft>
              <a:buClr>
                <a:schemeClr val="lt1"/>
              </a:buClr>
              <a:buSzPts val="1400"/>
              <a:buFont typeface="Abel"/>
              <a:buChar char="○"/>
              <a:defRPr sz="1400" b="0" i="0" u="none" strike="noStrike" cap="none">
                <a:solidFill>
                  <a:schemeClr val="lt1"/>
                </a:solidFill>
                <a:latin typeface="Abel"/>
                <a:ea typeface="Abel"/>
                <a:cs typeface="Abel"/>
                <a:sym typeface="Abel"/>
              </a:defRPr>
            </a:lvl2pPr>
            <a:lvl3pPr marL="1371600" marR="0" lvl="2" indent="-317500" algn="l" rtl="0">
              <a:lnSpc>
                <a:spcPct val="100000"/>
              </a:lnSpc>
              <a:spcBef>
                <a:spcPts val="1600"/>
              </a:spcBef>
              <a:spcAft>
                <a:spcPts val="0"/>
              </a:spcAft>
              <a:buClr>
                <a:schemeClr val="lt1"/>
              </a:buClr>
              <a:buSzPts val="1400"/>
              <a:buFont typeface="Abel"/>
              <a:buChar char="■"/>
              <a:defRPr sz="1400" b="0" i="0" u="none" strike="noStrike" cap="none">
                <a:solidFill>
                  <a:schemeClr val="lt1"/>
                </a:solidFill>
                <a:latin typeface="Abel"/>
                <a:ea typeface="Abel"/>
                <a:cs typeface="Abel"/>
                <a:sym typeface="Abel"/>
              </a:defRPr>
            </a:lvl3pPr>
            <a:lvl4pPr marL="1828800" marR="0" lvl="3" indent="-317500" algn="l" rtl="0">
              <a:lnSpc>
                <a:spcPct val="100000"/>
              </a:lnSpc>
              <a:spcBef>
                <a:spcPts val="1600"/>
              </a:spcBef>
              <a:spcAft>
                <a:spcPts val="0"/>
              </a:spcAft>
              <a:buClr>
                <a:schemeClr val="lt1"/>
              </a:buClr>
              <a:buSzPts val="1400"/>
              <a:buFont typeface="Abel"/>
              <a:buChar char="●"/>
              <a:defRPr sz="1400" b="0" i="0" u="none" strike="noStrike" cap="none">
                <a:solidFill>
                  <a:schemeClr val="lt1"/>
                </a:solidFill>
                <a:latin typeface="Abel"/>
                <a:ea typeface="Abel"/>
                <a:cs typeface="Abel"/>
                <a:sym typeface="Abel"/>
              </a:defRPr>
            </a:lvl4pPr>
            <a:lvl5pPr marL="2286000" marR="0" lvl="4" indent="-317500" algn="l" rtl="0">
              <a:lnSpc>
                <a:spcPct val="100000"/>
              </a:lnSpc>
              <a:spcBef>
                <a:spcPts val="1600"/>
              </a:spcBef>
              <a:spcAft>
                <a:spcPts val="0"/>
              </a:spcAft>
              <a:buClr>
                <a:schemeClr val="lt1"/>
              </a:buClr>
              <a:buSzPts val="1400"/>
              <a:buFont typeface="Abel"/>
              <a:buChar char="○"/>
              <a:defRPr sz="1400" b="0" i="0" u="none" strike="noStrike" cap="none">
                <a:solidFill>
                  <a:schemeClr val="lt1"/>
                </a:solidFill>
                <a:latin typeface="Abel"/>
                <a:ea typeface="Abel"/>
                <a:cs typeface="Abel"/>
                <a:sym typeface="Abel"/>
              </a:defRPr>
            </a:lvl5pPr>
            <a:lvl6pPr marL="2743200" marR="0" lvl="5" indent="-317500" algn="l" rtl="0">
              <a:lnSpc>
                <a:spcPct val="100000"/>
              </a:lnSpc>
              <a:spcBef>
                <a:spcPts val="1600"/>
              </a:spcBef>
              <a:spcAft>
                <a:spcPts val="0"/>
              </a:spcAft>
              <a:buClr>
                <a:schemeClr val="lt1"/>
              </a:buClr>
              <a:buSzPts val="1400"/>
              <a:buFont typeface="Abel"/>
              <a:buChar char="■"/>
              <a:defRPr sz="1400" b="0" i="0" u="none" strike="noStrike" cap="none">
                <a:solidFill>
                  <a:schemeClr val="lt1"/>
                </a:solidFill>
                <a:latin typeface="Abel"/>
                <a:ea typeface="Abel"/>
                <a:cs typeface="Abel"/>
                <a:sym typeface="Abel"/>
              </a:defRPr>
            </a:lvl6pPr>
            <a:lvl7pPr marL="3200400" marR="0" lvl="6" indent="-317500" algn="l" rtl="0">
              <a:lnSpc>
                <a:spcPct val="100000"/>
              </a:lnSpc>
              <a:spcBef>
                <a:spcPts val="1600"/>
              </a:spcBef>
              <a:spcAft>
                <a:spcPts val="0"/>
              </a:spcAft>
              <a:buClr>
                <a:schemeClr val="lt1"/>
              </a:buClr>
              <a:buSzPts val="1400"/>
              <a:buFont typeface="Abel"/>
              <a:buChar char="●"/>
              <a:defRPr sz="1400" b="0" i="0" u="none" strike="noStrike" cap="none">
                <a:solidFill>
                  <a:schemeClr val="lt1"/>
                </a:solidFill>
                <a:latin typeface="Abel"/>
                <a:ea typeface="Abel"/>
                <a:cs typeface="Abel"/>
                <a:sym typeface="Abel"/>
              </a:defRPr>
            </a:lvl7pPr>
            <a:lvl8pPr marL="3657600" marR="0" lvl="7" indent="-317500" algn="l" rtl="0">
              <a:lnSpc>
                <a:spcPct val="100000"/>
              </a:lnSpc>
              <a:spcBef>
                <a:spcPts val="1600"/>
              </a:spcBef>
              <a:spcAft>
                <a:spcPts val="0"/>
              </a:spcAft>
              <a:buClr>
                <a:schemeClr val="lt1"/>
              </a:buClr>
              <a:buSzPts val="1400"/>
              <a:buFont typeface="Abel"/>
              <a:buChar char="○"/>
              <a:defRPr sz="1400" b="0" i="0" u="none" strike="noStrike" cap="none">
                <a:solidFill>
                  <a:schemeClr val="lt1"/>
                </a:solidFill>
                <a:latin typeface="Abel"/>
                <a:ea typeface="Abel"/>
                <a:cs typeface="Abel"/>
                <a:sym typeface="Abel"/>
              </a:defRPr>
            </a:lvl8pPr>
            <a:lvl9pPr marL="4114800" marR="0" lvl="8" indent="-317500" algn="l" rtl="0">
              <a:lnSpc>
                <a:spcPct val="100000"/>
              </a:lnSpc>
              <a:spcBef>
                <a:spcPts val="1600"/>
              </a:spcBef>
              <a:spcAft>
                <a:spcPts val="1600"/>
              </a:spcAft>
              <a:buClr>
                <a:schemeClr val="lt1"/>
              </a:buClr>
              <a:buSzPts val="1400"/>
              <a:buFont typeface="Abel"/>
              <a:buChar char="■"/>
              <a:defRPr sz="1400" b="0" i="0" u="none" strike="noStrike" cap="none">
                <a:solidFill>
                  <a:schemeClr val="lt1"/>
                </a:solidFill>
                <a:latin typeface="Abel"/>
                <a:ea typeface="Abel"/>
                <a:cs typeface="Abel"/>
                <a:sym typeface="Abel"/>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36"/>
        <p:cNvGrpSpPr/>
        <p:nvPr/>
      </p:nvGrpSpPr>
      <p:grpSpPr>
        <a:xfrm>
          <a:off x="0" y="0"/>
          <a:ext cx="0" cy="0"/>
          <a:chOff x="0" y="0"/>
          <a:chExt cx="0" cy="0"/>
        </a:xfrm>
      </p:grpSpPr>
      <p:sp>
        <p:nvSpPr>
          <p:cNvPr id="137" name="Google Shape;137;p30"/>
          <p:cNvSpPr txBox="1">
            <a:spLocks noGrp="1"/>
          </p:cNvSpPr>
          <p:nvPr>
            <p:ph type="ctrTitle"/>
          </p:nvPr>
        </p:nvSpPr>
        <p:spPr>
          <a:xfrm>
            <a:off x="1730700" y="1608075"/>
            <a:ext cx="5682600" cy="13521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4000"/>
              <a:buNone/>
            </a:pPr>
            <a:r>
              <a:rPr lang="en" sz="4500"/>
              <a:t>WHY LEAN UX ?</a:t>
            </a:r>
            <a:endParaRPr sz="4500"/>
          </a:p>
          <a:p>
            <a:pPr marL="0" lvl="0" indent="0" algn="ctr" rtl="0">
              <a:lnSpc>
                <a:spcPct val="100000"/>
              </a:lnSpc>
              <a:spcBef>
                <a:spcPts val="0"/>
              </a:spcBef>
              <a:spcAft>
                <a:spcPts val="0"/>
              </a:spcAft>
              <a:buSzPts val="4000"/>
              <a:buNone/>
            </a:pPr>
            <a:r>
              <a:rPr lang="en"/>
              <a:t>Principles </a:t>
            </a:r>
            <a:endParaRPr/>
          </a:p>
        </p:txBody>
      </p:sp>
      <p:sp>
        <p:nvSpPr>
          <p:cNvPr id="138" name="Google Shape;138;p30"/>
          <p:cNvSpPr txBox="1">
            <a:spLocks noGrp="1"/>
          </p:cNvSpPr>
          <p:nvPr>
            <p:ph type="subTitle" idx="1"/>
          </p:nvPr>
        </p:nvSpPr>
        <p:spPr>
          <a:xfrm>
            <a:off x="3107850" y="3211075"/>
            <a:ext cx="2928300" cy="1126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000"/>
              <a:buNone/>
            </a:pPr>
            <a:r>
              <a:rPr lang="en" sz="1500">
                <a:solidFill>
                  <a:schemeClr val="accent2"/>
                </a:solidFill>
              </a:rPr>
              <a:t>17520388: Chung Nguyễn Trường Duy</a:t>
            </a:r>
            <a:endParaRPr sz="1500">
              <a:solidFill>
                <a:schemeClr val="accent2"/>
              </a:solidFill>
            </a:endParaRPr>
          </a:p>
          <a:p>
            <a:pPr marL="0" lvl="0" indent="0" algn="l" rtl="0">
              <a:lnSpc>
                <a:spcPct val="100000"/>
              </a:lnSpc>
              <a:spcBef>
                <a:spcPts val="0"/>
              </a:spcBef>
              <a:spcAft>
                <a:spcPts val="0"/>
              </a:spcAft>
              <a:buSzPts val="2000"/>
              <a:buNone/>
            </a:pPr>
            <a:r>
              <a:rPr lang="en" sz="1500">
                <a:solidFill>
                  <a:schemeClr val="accent2"/>
                </a:solidFill>
              </a:rPr>
              <a:t>17520792: Nguyễn Du Phúc Ngân</a:t>
            </a:r>
            <a:endParaRPr sz="1500">
              <a:solidFill>
                <a:schemeClr val="accent2"/>
              </a:solidFill>
            </a:endParaRPr>
          </a:p>
          <a:p>
            <a:pPr marL="0" lvl="0" indent="0" algn="l" rtl="0">
              <a:lnSpc>
                <a:spcPct val="100000"/>
              </a:lnSpc>
              <a:spcBef>
                <a:spcPts val="0"/>
              </a:spcBef>
              <a:spcAft>
                <a:spcPts val="0"/>
              </a:spcAft>
              <a:buSzPts val="2000"/>
              <a:buNone/>
            </a:pPr>
            <a:r>
              <a:rPr lang="en" sz="1500">
                <a:solidFill>
                  <a:schemeClr val="accent2"/>
                </a:solidFill>
              </a:rPr>
              <a:t>17521258: Nguyễn Lương Trường Vĩ</a:t>
            </a:r>
            <a:endParaRPr sz="1500">
              <a:solidFill>
                <a:schemeClr val="accent2"/>
              </a:solidFill>
            </a:endParaRPr>
          </a:p>
          <a:p>
            <a:pPr marL="0" lvl="0" indent="0" algn="l" rtl="0">
              <a:lnSpc>
                <a:spcPct val="100000"/>
              </a:lnSpc>
              <a:spcBef>
                <a:spcPts val="0"/>
              </a:spcBef>
              <a:spcAft>
                <a:spcPts val="0"/>
              </a:spcAft>
              <a:buSzPts val="2000"/>
              <a:buNone/>
            </a:pPr>
            <a:r>
              <a:rPr lang="en" sz="1500">
                <a:solidFill>
                  <a:schemeClr val="accent2"/>
                </a:solidFill>
              </a:rPr>
              <a:t>17520568: Hà Thanh Huy</a:t>
            </a:r>
            <a:endParaRPr sz="1500">
              <a:solidFill>
                <a:schemeClr val="accent2"/>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39"/>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endParaRPr sz="2300">
              <a:latin typeface="Arial"/>
              <a:ea typeface="Arial"/>
              <a:cs typeface="Arial"/>
              <a:sym typeface="Arial"/>
            </a:endParaRPr>
          </a:p>
        </p:txBody>
      </p:sp>
      <p:sp>
        <p:nvSpPr>
          <p:cNvPr id="197" name="Google Shape;197;p39"/>
          <p:cNvSpPr txBox="1">
            <a:spLocks noGrp="1"/>
          </p:cNvSpPr>
          <p:nvPr>
            <p:ph type="subTitle" idx="1"/>
          </p:nvPr>
        </p:nvSpPr>
        <p:spPr>
          <a:xfrm>
            <a:off x="3204300" y="2992650"/>
            <a:ext cx="2735400" cy="94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a:p>
        </p:txBody>
      </p:sp>
      <p:sp>
        <p:nvSpPr>
          <p:cNvPr id="198" name="Google Shape;198;p39"/>
          <p:cNvSpPr txBox="1">
            <a:spLocks noGrp="1"/>
          </p:cNvSpPr>
          <p:nvPr>
            <p:ph type="title" idx="2"/>
          </p:nvPr>
        </p:nvSpPr>
        <p:spPr>
          <a:xfrm>
            <a:off x="468500" y="91200"/>
            <a:ext cx="2922900" cy="900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endParaRPr sz="6100">
              <a:solidFill>
                <a:srgbClr val="FFFFFF"/>
              </a:solidFill>
            </a:endParaRPr>
          </a:p>
        </p:txBody>
      </p:sp>
      <p:pic>
        <p:nvPicPr>
          <p:cNvPr id="199" name="Google Shape;199;p39"/>
          <p:cNvPicPr preferRelativeResize="0"/>
          <p:nvPr/>
        </p:nvPicPr>
        <p:blipFill>
          <a:blip r:embed="rId3">
            <a:alphaModFix/>
          </a:blip>
          <a:stretch>
            <a:fillRect/>
          </a:stretch>
        </p:blipFill>
        <p:spPr>
          <a:xfrm>
            <a:off x="241188" y="0"/>
            <a:ext cx="8661622" cy="51435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40"/>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endParaRPr sz="2300">
              <a:latin typeface="Arial"/>
              <a:ea typeface="Arial"/>
              <a:cs typeface="Arial"/>
              <a:sym typeface="Arial"/>
            </a:endParaRPr>
          </a:p>
        </p:txBody>
      </p:sp>
      <p:sp>
        <p:nvSpPr>
          <p:cNvPr id="205" name="Google Shape;205;p40"/>
          <p:cNvSpPr txBox="1">
            <a:spLocks noGrp="1"/>
          </p:cNvSpPr>
          <p:nvPr>
            <p:ph type="subTitle" idx="1"/>
          </p:nvPr>
        </p:nvSpPr>
        <p:spPr>
          <a:xfrm>
            <a:off x="3204300" y="2992650"/>
            <a:ext cx="2735400" cy="94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a:p>
        </p:txBody>
      </p:sp>
      <p:sp>
        <p:nvSpPr>
          <p:cNvPr id="206" name="Google Shape;206;p40"/>
          <p:cNvSpPr txBox="1">
            <a:spLocks noGrp="1"/>
          </p:cNvSpPr>
          <p:nvPr>
            <p:ph type="title" idx="2"/>
          </p:nvPr>
        </p:nvSpPr>
        <p:spPr>
          <a:xfrm>
            <a:off x="468500" y="91200"/>
            <a:ext cx="2922900" cy="900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endParaRPr sz="6100">
              <a:solidFill>
                <a:srgbClr val="FFFFFF"/>
              </a:solidFill>
            </a:endParaRPr>
          </a:p>
        </p:txBody>
      </p:sp>
      <p:pic>
        <p:nvPicPr>
          <p:cNvPr id="207" name="Google Shape;207;p40"/>
          <p:cNvPicPr preferRelativeResize="0"/>
          <p:nvPr/>
        </p:nvPicPr>
        <p:blipFill>
          <a:blip r:embed="rId3">
            <a:alphaModFix/>
          </a:blip>
          <a:stretch>
            <a:fillRect/>
          </a:stretch>
        </p:blipFill>
        <p:spPr>
          <a:xfrm>
            <a:off x="1034400" y="888600"/>
            <a:ext cx="7165222" cy="4254900"/>
          </a:xfrm>
          <a:prstGeom prst="rect">
            <a:avLst/>
          </a:prstGeom>
          <a:noFill/>
          <a:ln>
            <a:noFill/>
          </a:ln>
        </p:spPr>
      </p:pic>
      <p:cxnSp>
        <p:nvCxnSpPr>
          <p:cNvPr id="208" name="Google Shape;208;p40"/>
          <p:cNvCxnSpPr/>
          <p:nvPr/>
        </p:nvCxnSpPr>
        <p:spPr>
          <a:xfrm>
            <a:off x="1053450" y="905975"/>
            <a:ext cx="7121400" cy="4224600"/>
          </a:xfrm>
          <a:prstGeom prst="straightConnector1">
            <a:avLst/>
          </a:prstGeom>
          <a:noFill/>
          <a:ln w="9525" cap="flat" cmpd="sng">
            <a:solidFill>
              <a:schemeClr val="dk2"/>
            </a:solidFill>
            <a:prstDash val="solid"/>
            <a:round/>
            <a:headEnd type="none" w="med" len="med"/>
            <a:tailEnd type="none" w="med" len="med"/>
          </a:ln>
        </p:spPr>
      </p:cxnSp>
      <p:pic>
        <p:nvPicPr>
          <p:cNvPr id="209" name="Google Shape;209;p40"/>
          <p:cNvPicPr preferRelativeResize="0"/>
          <p:nvPr/>
        </p:nvPicPr>
        <p:blipFill>
          <a:blip r:embed="rId4">
            <a:alphaModFix/>
          </a:blip>
          <a:stretch>
            <a:fillRect/>
          </a:stretch>
        </p:blipFill>
        <p:spPr>
          <a:xfrm>
            <a:off x="252068" y="6462"/>
            <a:ext cx="8639857" cy="513057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41"/>
          <p:cNvSpPr txBox="1">
            <a:spLocks noGrp="1"/>
          </p:cNvSpPr>
          <p:nvPr>
            <p:ph type="title"/>
          </p:nvPr>
        </p:nvSpPr>
        <p:spPr>
          <a:xfrm>
            <a:off x="516200" y="1211475"/>
            <a:ext cx="7974600" cy="2486100"/>
          </a:xfrm>
          <a:prstGeom prst="rect">
            <a:avLst/>
          </a:prstGeom>
        </p:spPr>
        <p:txBody>
          <a:bodyPr spcFirstLastPara="1" wrap="square" lIns="91425" tIns="91425" rIns="91425" bIns="91425" anchor="ctr" anchorCtr="0">
            <a:noAutofit/>
          </a:bodyPr>
          <a:lstStyle/>
          <a:p>
            <a:pPr marL="0" lvl="0" indent="0" algn="just" rtl="0">
              <a:spcBef>
                <a:spcPts val="0"/>
              </a:spcBef>
              <a:spcAft>
                <a:spcPts val="0"/>
              </a:spcAft>
              <a:buNone/>
            </a:pPr>
            <a:r>
              <a:rPr lang="en" sz="2300">
                <a:latin typeface="Arial"/>
                <a:ea typeface="Arial"/>
                <a:cs typeface="Arial"/>
                <a:sym typeface="Arial"/>
              </a:rPr>
              <a:t>Lean UX đưa designer và những nhóm khác (Dev, QA, Marketing,...) cơ hội đề cùng thiết kế sản phẩm. Điều nãy sẽ giúp hạn chế các tài liệu không cần thiết. Điều này giúp cho sản phẩm có thể hoàn thành được nhanh hơn. Ngoài ra việc tập trung vào trải nghiệm người dùng cũng như nhận được các phản hồi sẽ giúp hiệu quả hơn trong việc phát triển sản phẩm</a:t>
            </a:r>
            <a:endParaRPr sz="2300">
              <a:latin typeface="Arial"/>
              <a:ea typeface="Arial"/>
              <a:cs typeface="Arial"/>
              <a:sym typeface="Arial"/>
            </a:endParaRPr>
          </a:p>
        </p:txBody>
      </p:sp>
      <p:sp>
        <p:nvSpPr>
          <p:cNvPr id="215" name="Google Shape;215;p41"/>
          <p:cNvSpPr txBox="1">
            <a:spLocks noGrp="1"/>
          </p:cNvSpPr>
          <p:nvPr>
            <p:ph type="title" idx="2"/>
          </p:nvPr>
        </p:nvSpPr>
        <p:spPr>
          <a:xfrm>
            <a:off x="468500" y="91200"/>
            <a:ext cx="5483400" cy="900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endParaRPr sz="6100">
              <a:solidFill>
                <a:srgbClr val="FFFFFF"/>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42"/>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500" dirty="0"/>
              <a:t>THE THREE FOUNDATIONS</a:t>
            </a:r>
            <a:endParaRPr sz="45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43"/>
          <p:cNvSpPr txBox="1">
            <a:spLocks noGrp="1"/>
          </p:cNvSpPr>
          <p:nvPr>
            <p:ph type="title" idx="2"/>
          </p:nvPr>
        </p:nvSpPr>
        <p:spPr>
          <a:xfrm>
            <a:off x="3536250" y="1250550"/>
            <a:ext cx="2071500" cy="9003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4800"/>
              <a:buNone/>
            </a:pPr>
            <a:r>
              <a:rPr lang="en">
                <a:solidFill>
                  <a:srgbClr val="F25ABC"/>
                </a:solidFill>
              </a:rPr>
              <a:t>01</a:t>
            </a:r>
            <a:endParaRPr>
              <a:solidFill>
                <a:srgbClr val="F25ABC"/>
              </a:solidFill>
            </a:endParaRPr>
          </a:p>
        </p:txBody>
      </p:sp>
      <p:sp>
        <p:nvSpPr>
          <p:cNvPr id="226" name="Google Shape;226;p43"/>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600"/>
              <a:buNone/>
            </a:pPr>
            <a:r>
              <a:rPr lang="en">
                <a:latin typeface="Comfortaa"/>
                <a:ea typeface="Comfortaa"/>
                <a:cs typeface="Comfortaa"/>
                <a:sym typeface="Comfortaa"/>
              </a:rPr>
              <a:t>Tư duy thiết kế</a:t>
            </a:r>
            <a:endParaRPr>
              <a:latin typeface="Comfortaa"/>
              <a:ea typeface="Comfortaa"/>
              <a:cs typeface="Comfortaa"/>
              <a:sym typeface="Comfortaa"/>
            </a:endParaRPr>
          </a:p>
        </p:txBody>
      </p:sp>
      <p:sp>
        <p:nvSpPr>
          <p:cNvPr id="227" name="Google Shape;227;p43"/>
          <p:cNvSpPr txBox="1">
            <a:spLocks noGrp="1"/>
          </p:cNvSpPr>
          <p:nvPr>
            <p:ph type="subTitle" idx="1"/>
          </p:nvPr>
        </p:nvSpPr>
        <p:spPr>
          <a:xfrm>
            <a:off x="3204300" y="3252150"/>
            <a:ext cx="2735400" cy="948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a:t>Foundation: Design Thinking</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44"/>
          <p:cNvSpPr txBox="1">
            <a:spLocks noGrp="1"/>
          </p:cNvSpPr>
          <p:nvPr>
            <p:ph type="title" idx="2"/>
          </p:nvPr>
        </p:nvSpPr>
        <p:spPr>
          <a:xfrm>
            <a:off x="3536250" y="1250550"/>
            <a:ext cx="2071500" cy="9003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4800"/>
              <a:buNone/>
            </a:pPr>
            <a:r>
              <a:rPr lang="en">
                <a:solidFill>
                  <a:srgbClr val="F25ABC"/>
                </a:solidFill>
              </a:rPr>
              <a:t>02</a:t>
            </a:r>
            <a:endParaRPr>
              <a:solidFill>
                <a:srgbClr val="F25ABC"/>
              </a:solidFill>
            </a:endParaRPr>
          </a:p>
        </p:txBody>
      </p:sp>
      <p:sp>
        <p:nvSpPr>
          <p:cNvPr id="233" name="Google Shape;233;p44"/>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600"/>
              <a:buNone/>
            </a:pPr>
            <a:r>
              <a:rPr lang="en">
                <a:latin typeface="Comfortaa"/>
                <a:ea typeface="Comfortaa"/>
                <a:cs typeface="Comfortaa"/>
                <a:sym typeface="Comfortaa"/>
              </a:rPr>
              <a:t>Quy trình Agile</a:t>
            </a:r>
            <a:endParaRPr>
              <a:latin typeface="Comfortaa"/>
              <a:ea typeface="Comfortaa"/>
              <a:cs typeface="Comfortaa"/>
              <a:sym typeface="Comfortaa"/>
            </a:endParaRPr>
          </a:p>
        </p:txBody>
      </p:sp>
      <p:sp>
        <p:nvSpPr>
          <p:cNvPr id="234" name="Google Shape;234;p44"/>
          <p:cNvSpPr txBox="1">
            <a:spLocks noGrp="1"/>
          </p:cNvSpPr>
          <p:nvPr>
            <p:ph type="subTitle" idx="1"/>
          </p:nvPr>
        </p:nvSpPr>
        <p:spPr>
          <a:xfrm>
            <a:off x="3204300" y="3252150"/>
            <a:ext cx="2735400" cy="948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a:t>Foundation: Agile software development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45"/>
          <p:cNvSpPr txBox="1">
            <a:spLocks noGrp="1"/>
          </p:cNvSpPr>
          <p:nvPr>
            <p:ph type="title" idx="2"/>
          </p:nvPr>
        </p:nvSpPr>
        <p:spPr>
          <a:xfrm>
            <a:off x="3536250" y="1250550"/>
            <a:ext cx="2071500" cy="9003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4800"/>
              <a:buNone/>
            </a:pPr>
            <a:r>
              <a:rPr lang="en">
                <a:solidFill>
                  <a:srgbClr val="F25ABC"/>
                </a:solidFill>
              </a:rPr>
              <a:t>03</a:t>
            </a:r>
            <a:endParaRPr>
              <a:solidFill>
                <a:srgbClr val="F25ABC"/>
              </a:solidFill>
            </a:endParaRPr>
          </a:p>
        </p:txBody>
      </p:sp>
      <p:sp>
        <p:nvSpPr>
          <p:cNvPr id="240" name="Google Shape;240;p45"/>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600"/>
              <a:buNone/>
            </a:pPr>
            <a:r>
              <a:rPr lang="en">
                <a:latin typeface="Comfortaa"/>
                <a:ea typeface="Comfortaa"/>
                <a:cs typeface="Comfortaa"/>
                <a:sym typeface="Comfortaa"/>
              </a:rPr>
              <a:t>Lean  Startup</a:t>
            </a:r>
            <a:endParaRPr>
              <a:latin typeface="Comfortaa"/>
              <a:ea typeface="Comfortaa"/>
              <a:cs typeface="Comfortaa"/>
              <a:sym typeface="Comfortaa"/>
            </a:endParaRPr>
          </a:p>
        </p:txBody>
      </p:sp>
      <p:sp>
        <p:nvSpPr>
          <p:cNvPr id="241" name="Google Shape;241;p45"/>
          <p:cNvSpPr txBox="1">
            <a:spLocks noGrp="1"/>
          </p:cNvSpPr>
          <p:nvPr>
            <p:ph type="subTitle" idx="1"/>
          </p:nvPr>
        </p:nvSpPr>
        <p:spPr>
          <a:xfrm>
            <a:off x="3204300" y="3252150"/>
            <a:ext cx="2735400" cy="948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a:t>Foundation: Lean  Startup  method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46"/>
          <p:cNvSpPr txBox="1">
            <a:spLocks noGrp="1"/>
          </p:cNvSpPr>
          <p:nvPr>
            <p:ph type="ctrTitle" idx="4294967295"/>
          </p:nvPr>
        </p:nvSpPr>
        <p:spPr>
          <a:xfrm>
            <a:off x="1730700" y="1608075"/>
            <a:ext cx="5682600" cy="13521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4000"/>
              <a:buNone/>
            </a:pPr>
            <a:r>
              <a:rPr lang="en" sz="4500" dirty="0"/>
              <a:t>PRINCIPLES</a:t>
            </a:r>
            <a:endParaRPr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p47"/>
          <p:cNvSpPr txBox="1">
            <a:spLocks noGrp="1"/>
          </p:cNvSpPr>
          <p:nvPr>
            <p:ph type="title" idx="2"/>
          </p:nvPr>
        </p:nvSpPr>
        <p:spPr>
          <a:xfrm>
            <a:off x="3536250" y="1250550"/>
            <a:ext cx="2071500" cy="9003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4800"/>
              <a:buNone/>
            </a:pPr>
            <a:r>
              <a:rPr lang="en">
                <a:solidFill>
                  <a:srgbClr val="F25ABC"/>
                </a:solidFill>
              </a:rPr>
              <a:t>01</a:t>
            </a:r>
            <a:endParaRPr>
              <a:solidFill>
                <a:srgbClr val="F25ABC"/>
              </a:solidFill>
            </a:endParaRPr>
          </a:p>
        </p:txBody>
      </p:sp>
      <p:sp>
        <p:nvSpPr>
          <p:cNvPr id="252" name="Google Shape;252;p47"/>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600"/>
              <a:buNone/>
            </a:pPr>
            <a:r>
              <a:rPr lang="en">
                <a:latin typeface="Comfortaa"/>
                <a:ea typeface="Comfortaa"/>
                <a:cs typeface="Comfortaa"/>
                <a:sym typeface="Comfortaa"/>
              </a:rPr>
              <a:t>Nhóm liên chức năng</a:t>
            </a:r>
            <a:endParaRPr>
              <a:latin typeface="Comfortaa"/>
              <a:ea typeface="Comfortaa"/>
              <a:cs typeface="Comfortaa"/>
              <a:sym typeface="Comfortaa"/>
            </a:endParaRPr>
          </a:p>
        </p:txBody>
      </p:sp>
      <p:sp>
        <p:nvSpPr>
          <p:cNvPr id="253" name="Google Shape;253;p47"/>
          <p:cNvSpPr txBox="1">
            <a:spLocks noGrp="1"/>
          </p:cNvSpPr>
          <p:nvPr>
            <p:ph type="subTitle" idx="1"/>
          </p:nvPr>
        </p:nvSpPr>
        <p:spPr>
          <a:xfrm>
            <a:off x="3204300" y="3252150"/>
            <a:ext cx="2735400" cy="948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a:t>Principle: Cross-Functional teams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pic>
        <p:nvPicPr>
          <p:cNvPr id="258" name="Google Shape;258;p48"/>
          <p:cNvPicPr preferRelativeResize="0"/>
          <p:nvPr/>
        </p:nvPicPr>
        <p:blipFill>
          <a:blip r:embed="rId3">
            <a:alphaModFix/>
          </a:blip>
          <a:stretch>
            <a:fillRect/>
          </a:stretch>
        </p:blipFill>
        <p:spPr>
          <a:xfrm>
            <a:off x="1311100" y="733188"/>
            <a:ext cx="6521799" cy="36771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31"/>
          <p:cNvSpPr txBox="1">
            <a:spLocks noGrp="1"/>
          </p:cNvSpPr>
          <p:nvPr>
            <p:ph type="title" idx="3"/>
          </p:nvPr>
        </p:nvSpPr>
        <p:spPr>
          <a:xfrm>
            <a:off x="1861125" y="1483000"/>
            <a:ext cx="1786800" cy="7476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3600"/>
              <a:buNone/>
            </a:pPr>
            <a:r>
              <a:rPr lang="en">
                <a:solidFill>
                  <a:schemeClr val="accent2"/>
                </a:solidFill>
              </a:rPr>
              <a:t>01</a:t>
            </a:r>
            <a:endParaRPr>
              <a:solidFill>
                <a:schemeClr val="accent2"/>
              </a:solidFill>
            </a:endParaRPr>
          </a:p>
        </p:txBody>
      </p:sp>
      <p:sp>
        <p:nvSpPr>
          <p:cNvPr id="144" name="Google Shape;144;p31"/>
          <p:cNvSpPr txBox="1">
            <a:spLocks noGrp="1"/>
          </p:cNvSpPr>
          <p:nvPr>
            <p:ph type="title" idx="5"/>
          </p:nvPr>
        </p:nvSpPr>
        <p:spPr>
          <a:xfrm>
            <a:off x="3857175" y="1483000"/>
            <a:ext cx="1786800" cy="7476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3600"/>
              <a:buNone/>
            </a:pPr>
            <a:r>
              <a:rPr lang="en">
                <a:solidFill>
                  <a:schemeClr val="accent2"/>
                </a:solidFill>
              </a:rPr>
              <a:t>02</a:t>
            </a:r>
            <a:endParaRPr>
              <a:solidFill>
                <a:schemeClr val="accent2"/>
              </a:solidFill>
            </a:endParaRPr>
          </a:p>
        </p:txBody>
      </p:sp>
      <p:sp>
        <p:nvSpPr>
          <p:cNvPr id="145" name="Google Shape;145;p31"/>
          <p:cNvSpPr txBox="1">
            <a:spLocks noGrp="1"/>
          </p:cNvSpPr>
          <p:nvPr>
            <p:ph type="subTitle" idx="9"/>
          </p:nvPr>
        </p:nvSpPr>
        <p:spPr>
          <a:xfrm>
            <a:off x="1861125" y="2259250"/>
            <a:ext cx="1786800" cy="12081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800"/>
              <a:buNone/>
            </a:pPr>
            <a:r>
              <a:rPr lang="en"/>
              <a:t>Why lean UX ?</a:t>
            </a:r>
            <a:endParaRPr/>
          </a:p>
        </p:txBody>
      </p:sp>
      <p:sp>
        <p:nvSpPr>
          <p:cNvPr id="146" name="Google Shape;146;p31"/>
          <p:cNvSpPr txBox="1">
            <a:spLocks noGrp="1"/>
          </p:cNvSpPr>
          <p:nvPr>
            <p:ph type="subTitle" idx="13"/>
          </p:nvPr>
        </p:nvSpPr>
        <p:spPr>
          <a:xfrm>
            <a:off x="3857175" y="2259250"/>
            <a:ext cx="1786800" cy="1208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SzPts val="1800"/>
              <a:buNone/>
            </a:pPr>
            <a:r>
              <a:rPr lang="en"/>
              <a:t>The three foundations of lean UX</a:t>
            </a:r>
            <a:endParaRPr/>
          </a:p>
        </p:txBody>
      </p:sp>
      <p:sp>
        <p:nvSpPr>
          <p:cNvPr id="147" name="Google Shape;147;p31"/>
          <p:cNvSpPr txBox="1">
            <a:spLocks noGrp="1"/>
          </p:cNvSpPr>
          <p:nvPr>
            <p:ph type="title" idx="3"/>
          </p:nvPr>
        </p:nvSpPr>
        <p:spPr>
          <a:xfrm>
            <a:off x="5913175" y="1483000"/>
            <a:ext cx="1786800" cy="7476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3600"/>
              <a:buNone/>
            </a:pPr>
            <a:r>
              <a:rPr lang="en">
                <a:solidFill>
                  <a:schemeClr val="accent2"/>
                </a:solidFill>
              </a:rPr>
              <a:t>03</a:t>
            </a:r>
            <a:endParaRPr>
              <a:solidFill>
                <a:schemeClr val="accent2"/>
              </a:solidFill>
            </a:endParaRPr>
          </a:p>
        </p:txBody>
      </p:sp>
      <p:sp>
        <p:nvSpPr>
          <p:cNvPr id="148" name="Google Shape;148;p31"/>
          <p:cNvSpPr txBox="1">
            <a:spLocks noGrp="1"/>
          </p:cNvSpPr>
          <p:nvPr>
            <p:ph type="subTitle" idx="9"/>
          </p:nvPr>
        </p:nvSpPr>
        <p:spPr>
          <a:xfrm>
            <a:off x="5913175" y="2259250"/>
            <a:ext cx="1786800" cy="1208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SzPts val="1800"/>
              <a:buNone/>
            </a:pPr>
            <a:r>
              <a:rPr lang="en"/>
              <a:t>Principles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49"/>
          <p:cNvSpPr txBox="1">
            <a:spLocks noGrp="1"/>
          </p:cNvSpPr>
          <p:nvPr>
            <p:ph type="ctrTitle"/>
          </p:nvPr>
        </p:nvSpPr>
        <p:spPr>
          <a:xfrm>
            <a:off x="1730700" y="1608075"/>
            <a:ext cx="5682600" cy="1352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endParaRPr/>
          </a:p>
        </p:txBody>
      </p:sp>
      <p:sp>
        <p:nvSpPr>
          <p:cNvPr id="264" name="Google Shape;264;p49"/>
          <p:cNvSpPr txBox="1">
            <a:spLocks noGrp="1"/>
          </p:cNvSpPr>
          <p:nvPr>
            <p:ph type="subTitle" idx="1"/>
          </p:nvPr>
        </p:nvSpPr>
        <p:spPr>
          <a:xfrm>
            <a:off x="311700" y="3007425"/>
            <a:ext cx="8520600" cy="528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a:p>
        </p:txBody>
      </p:sp>
      <p:pic>
        <p:nvPicPr>
          <p:cNvPr id="265" name="Google Shape;265;p49"/>
          <p:cNvPicPr preferRelativeResize="0"/>
          <p:nvPr/>
        </p:nvPicPr>
        <p:blipFill>
          <a:blip r:embed="rId3">
            <a:alphaModFix/>
          </a:blip>
          <a:stretch>
            <a:fillRect/>
          </a:stretch>
        </p:blipFill>
        <p:spPr>
          <a:xfrm>
            <a:off x="934447" y="0"/>
            <a:ext cx="7275105" cy="514349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50"/>
          <p:cNvSpPr txBox="1">
            <a:spLocks noGrp="1"/>
          </p:cNvSpPr>
          <p:nvPr>
            <p:ph type="title" idx="2"/>
          </p:nvPr>
        </p:nvSpPr>
        <p:spPr>
          <a:xfrm>
            <a:off x="3536250" y="1250550"/>
            <a:ext cx="2071500" cy="9003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4800"/>
              <a:buNone/>
            </a:pPr>
            <a:r>
              <a:rPr lang="en">
                <a:solidFill>
                  <a:srgbClr val="F25ABC"/>
                </a:solidFill>
              </a:rPr>
              <a:t>02</a:t>
            </a:r>
            <a:endParaRPr>
              <a:solidFill>
                <a:srgbClr val="F25ABC"/>
              </a:solidFill>
            </a:endParaRPr>
          </a:p>
        </p:txBody>
      </p:sp>
      <p:sp>
        <p:nvSpPr>
          <p:cNvPr id="271" name="Google Shape;271;p50"/>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600"/>
              <a:buNone/>
            </a:pPr>
            <a:r>
              <a:rPr lang="en">
                <a:latin typeface="Comfortaa"/>
                <a:ea typeface="Comfortaa"/>
                <a:cs typeface="Comfortaa"/>
                <a:sym typeface="Comfortaa"/>
              </a:rPr>
              <a:t>Nhỏ, tận tụy, tập trung</a:t>
            </a:r>
            <a:endParaRPr>
              <a:latin typeface="Comfortaa"/>
              <a:ea typeface="Comfortaa"/>
              <a:cs typeface="Comfortaa"/>
              <a:sym typeface="Comfortaa"/>
            </a:endParaRPr>
          </a:p>
        </p:txBody>
      </p:sp>
      <p:sp>
        <p:nvSpPr>
          <p:cNvPr id="272" name="Google Shape;272;p50"/>
          <p:cNvSpPr txBox="1">
            <a:spLocks noGrp="1"/>
          </p:cNvSpPr>
          <p:nvPr>
            <p:ph type="subTitle" idx="1"/>
          </p:nvPr>
        </p:nvSpPr>
        <p:spPr>
          <a:xfrm>
            <a:off x="3204300" y="3252150"/>
            <a:ext cx="2735400" cy="948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a:t>Principle: Small, Dedicated, Colocated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51"/>
          <p:cNvSpPr txBox="1">
            <a:spLocks noGrp="1"/>
          </p:cNvSpPr>
          <p:nvPr>
            <p:ph type="title"/>
          </p:nvPr>
        </p:nvSpPr>
        <p:spPr>
          <a:xfrm>
            <a:off x="729200" y="445025"/>
            <a:ext cx="81030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400"/>
              <a:buNone/>
            </a:pPr>
            <a:r>
              <a:rPr lang="en">
                <a:latin typeface="Comfortaa"/>
                <a:ea typeface="Comfortaa"/>
                <a:cs typeface="Comfortaa"/>
                <a:sym typeface="Comfortaa"/>
              </a:rPr>
              <a:t>2. Nguyên tắc: Nhỏ, chuyên dụng, định vị</a:t>
            </a:r>
            <a:endParaRPr>
              <a:latin typeface="Comfortaa"/>
              <a:ea typeface="Comfortaa"/>
              <a:cs typeface="Comfortaa"/>
              <a:sym typeface="Comfortaa"/>
            </a:endParaRPr>
          </a:p>
        </p:txBody>
      </p:sp>
      <p:sp>
        <p:nvSpPr>
          <p:cNvPr id="278" name="Google Shape;278;p51"/>
          <p:cNvSpPr txBox="1">
            <a:spLocks noGrp="1"/>
          </p:cNvSpPr>
          <p:nvPr>
            <p:ph type="title" idx="4294967295"/>
          </p:nvPr>
        </p:nvSpPr>
        <p:spPr>
          <a:xfrm>
            <a:off x="653175" y="1653575"/>
            <a:ext cx="2239200" cy="13080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 sz="1600">
                <a:latin typeface="Comfortaa Regular"/>
                <a:ea typeface="Comfortaa Regular"/>
                <a:cs typeface="Comfortaa Regular"/>
                <a:sym typeface="Comfortaa Regular"/>
              </a:rPr>
              <a:t>Giữ team không quá 10 người cốt lõi và phân họ vào cùng một dự án</a:t>
            </a:r>
            <a:endParaRPr sz="1600">
              <a:latin typeface="Comfortaa Regular"/>
              <a:ea typeface="Comfortaa Regular"/>
              <a:cs typeface="Comfortaa Regular"/>
              <a:sym typeface="Comfortaa Regular"/>
            </a:endParaRPr>
          </a:p>
        </p:txBody>
      </p:sp>
      <p:grpSp>
        <p:nvGrpSpPr>
          <p:cNvPr id="279" name="Google Shape;279;p51"/>
          <p:cNvGrpSpPr/>
          <p:nvPr/>
        </p:nvGrpSpPr>
        <p:grpSpPr>
          <a:xfrm>
            <a:off x="2573785" y="3024987"/>
            <a:ext cx="3996429" cy="1659351"/>
            <a:chOff x="246750" y="1377975"/>
            <a:chExt cx="7126300" cy="2958900"/>
          </a:xfrm>
        </p:grpSpPr>
        <p:sp>
          <p:nvSpPr>
            <p:cNvPr id="280" name="Google Shape;280;p51"/>
            <p:cNvSpPr/>
            <p:nvPr/>
          </p:nvSpPr>
          <p:spPr>
            <a:xfrm>
              <a:off x="5275625" y="2534525"/>
              <a:ext cx="1733900" cy="1686225"/>
            </a:xfrm>
            <a:custGeom>
              <a:avLst/>
              <a:gdLst/>
              <a:ahLst/>
              <a:cxnLst/>
              <a:rect l="l" t="t" r="r" b="b"/>
              <a:pathLst>
                <a:path w="69356" h="67449" extrusionOk="0">
                  <a:moveTo>
                    <a:pt x="20138" y="0"/>
                  </a:moveTo>
                  <a:cubicBezTo>
                    <a:pt x="13519" y="0"/>
                    <a:pt x="13086" y="2856"/>
                    <a:pt x="13086" y="2856"/>
                  </a:cubicBezTo>
                  <a:lnTo>
                    <a:pt x="1" y="67449"/>
                  </a:lnTo>
                  <a:lnTo>
                    <a:pt x="60064" y="67449"/>
                  </a:lnTo>
                  <a:cubicBezTo>
                    <a:pt x="60064" y="67449"/>
                    <a:pt x="66701" y="16677"/>
                    <a:pt x="68027" y="8713"/>
                  </a:cubicBezTo>
                  <a:cubicBezTo>
                    <a:pt x="69355" y="748"/>
                    <a:pt x="65374" y="85"/>
                    <a:pt x="65374" y="85"/>
                  </a:cubicBezTo>
                  <a:lnTo>
                    <a:pt x="22234" y="85"/>
                  </a:lnTo>
                  <a:cubicBezTo>
                    <a:pt x="21474" y="27"/>
                    <a:pt x="20777" y="0"/>
                    <a:pt x="20138" y="0"/>
                  </a:cubicBezTo>
                  <a:close/>
                </a:path>
              </a:pathLst>
            </a:custGeom>
            <a:solidFill>
              <a:schemeClr val="accent1"/>
            </a:solid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1" name="Google Shape;281;p51"/>
            <p:cNvSpPr/>
            <p:nvPr/>
          </p:nvSpPr>
          <p:spPr>
            <a:xfrm>
              <a:off x="6580825" y="2536650"/>
              <a:ext cx="428700" cy="1684100"/>
            </a:xfrm>
            <a:custGeom>
              <a:avLst/>
              <a:gdLst/>
              <a:ahLst/>
              <a:cxnLst/>
              <a:rect l="l" t="t" r="r" b="b"/>
              <a:pathLst>
                <a:path w="17148" h="67364" extrusionOk="0">
                  <a:moveTo>
                    <a:pt x="13035" y="0"/>
                  </a:moveTo>
                  <a:cubicBezTo>
                    <a:pt x="12535" y="31"/>
                    <a:pt x="10658" y="500"/>
                    <a:pt x="9515" y="5641"/>
                  </a:cubicBezTo>
                  <a:cubicBezTo>
                    <a:pt x="8370" y="10801"/>
                    <a:pt x="1773" y="55339"/>
                    <a:pt x="1" y="67364"/>
                  </a:cubicBezTo>
                  <a:lnTo>
                    <a:pt x="7856" y="67364"/>
                  </a:lnTo>
                  <a:cubicBezTo>
                    <a:pt x="7856" y="67364"/>
                    <a:pt x="14493" y="16592"/>
                    <a:pt x="15821" y="8628"/>
                  </a:cubicBezTo>
                  <a:cubicBezTo>
                    <a:pt x="17147" y="663"/>
                    <a:pt x="13166" y="0"/>
                    <a:pt x="13166" y="0"/>
                  </a:cubicBezTo>
                  <a:close/>
                </a:path>
              </a:pathLst>
            </a:custGeom>
            <a:solidFill>
              <a:schemeClr val="dk2"/>
            </a:solid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2" name="Google Shape;282;p51"/>
            <p:cNvSpPr/>
            <p:nvPr/>
          </p:nvSpPr>
          <p:spPr>
            <a:xfrm>
              <a:off x="4596175" y="3690500"/>
              <a:ext cx="282550" cy="546525"/>
            </a:xfrm>
            <a:custGeom>
              <a:avLst/>
              <a:gdLst/>
              <a:ahLst/>
              <a:cxnLst/>
              <a:rect l="l" t="t" r="r" b="b"/>
              <a:pathLst>
                <a:path w="11302" h="21861" extrusionOk="0">
                  <a:moveTo>
                    <a:pt x="11301" y="1"/>
                  </a:moveTo>
                  <a:lnTo>
                    <a:pt x="2379" y="14871"/>
                  </a:lnTo>
                  <a:lnTo>
                    <a:pt x="0" y="21713"/>
                  </a:lnTo>
                  <a:lnTo>
                    <a:pt x="10260" y="21861"/>
                  </a:lnTo>
                  <a:lnTo>
                    <a:pt x="11301" y="1"/>
                  </a:lnTo>
                  <a:close/>
                </a:path>
              </a:pathLst>
            </a:custGeom>
            <a:solidFill>
              <a:srgbClr val="C6FF00"/>
            </a:solidFill>
            <a:ln w="952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3" name="Google Shape;283;p51"/>
            <p:cNvSpPr/>
            <p:nvPr/>
          </p:nvSpPr>
          <p:spPr>
            <a:xfrm>
              <a:off x="4524125" y="4047450"/>
              <a:ext cx="220775" cy="197350"/>
            </a:xfrm>
            <a:custGeom>
              <a:avLst/>
              <a:gdLst/>
              <a:ahLst/>
              <a:cxnLst/>
              <a:rect l="l" t="t" r="r" b="b"/>
              <a:pathLst>
                <a:path w="8831" h="7894" extrusionOk="0">
                  <a:moveTo>
                    <a:pt x="3476" y="1"/>
                  </a:moveTo>
                  <a:cubicBezTo>
                    <a:pt x="0" y="2605"/>
                    <a:pt x="1744" y="7893"/>
                    <a:pt x="3486" y="7893"/>
                  </a:cubicBezTo>
                  <a:cubicBezTo>
                    <a:pt x="3533" y="7893"/>
                    <a:pt x="3579" y="7889"/>
                    <a:pt x="3626" y="7882"/>
                  </a:cubicBezTo>
                  <a:cubicBezTo>
                    <a:pt x="5409" y="7585"/>
                    <a:pt x="4368" y="7585"/>
                    <a:pt x="4368" y="7585"/>
                  </a:cubicBezTo>
                  <a:cubicBezTo>
                    <a:pt x="4368" y="7585"/>
                    <a:pt x="8831" y="5949"/>
                    <a:pt x="8384" y="3568"/>
                  </a:cubicBezTo>
                  <a:cubicBezTo>
                    <a:pt x="7937" y="1189"/>
                    <a:pt x="8235" y="1"/>
                    <a:pt x="7046" y="1"/>
                  </a:cubicBezTo>
                  <a:close/>
                </a:path>
              </a:pathLst>
            </a:custGeom>
            <a:solidFill>
              <a:srgbClr val="FFFFFF"/>
            </a:solidFill>
            <a:ln w="952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4" name="Google Shape;284;p51"/>
            <p:cNvSpPr/>
            <p:nvPr/>
          </p:nvSpPr>
          <p:spPr>
            <a:xfrm>
              <a:off x="3819125" y="3467050"/>
              <a:ext cx="944375" cy="766300"/>
            </a:xfrm>
            <a:custGeom>
              <a:avLst/>
              <a:gdLst/>
              <a:ahLst/>
              <a:cxnLst/>
              <a:rect l="l" t="t" r="r" b="b"/>
              <a:pathLst>
                <a:path w="37775" h="30652" extrusionOk="0">
                  <a:moveTo>
                    <a:pt x="8783" y="0"/>
                  </a:moveTo>
                  <a:cubicBezTo>
                    <a:pt x="8656" y="0"/>
                    <a:pt x="8553" y="51"/>
                    <a:pt x="8476" y="166"/>
                  </a:cubicBezTo>
                  <a:cubicBezTo>
                    <a:pt x="7882" y="1058"/>
                    <a:pt x="8329" y="2695"/>
                    <a:pt x="9220" y="3289"/>
                  </a:cubicBezTo>
                  <a:cubicBezTo>
                    <a:pt x="10113" y="3883"/>
                    <a:pt x="12790" y="5519"/>
                    <a:pt x="12790" y="5519"/>
                  </a:cubicBezTo>
                  <a:cubicBezTo>
                    <a:pt x="12790" y="5519"/>
                    <a:pt x="8476" y="6262"/>
                    <a:pt x="6989" y="6262"/>
                  </a:cubicBezTo>
                  <a:cubicBezTo>
                    <a:pt x="5658" y="6262"/>
                    <a:pt x="2060" y="2685"/>
                    <a:pt x="789" y="2685"/>
                  </a:cubicBezTo>
                  <a:cubicBezTo>
                    <a:pt x="640" y="2685"/>
                    <a:pt x="524" y="2734"/>
                    <a:pt x="446" y="2842"/>
                  </a:cubicBezTo>
                  <a:cubicBezTo>
                    <a:pt x="164" y="3237"/>
                    <a:pt x="289" y="3849"/>
                    <a:pt x="611" y="4510"/>
                  </a:cubicBezTo>
                  <a:cubicBezTo>
                    <a:pt x="477" y="4445"/>
                    <a:pt x="358" y="4406"/>
                    <a:pt x="261" y="4406"/>
                  </a:cubicBezTo>
                  <a:cubicBezTo>
                    <a:pt x="100" y="4406"/>
                    <a:pt x="1" y="4513"/>
                    <a:pt x="1" y="4776"/>
                  </a:cubicBezTo>
                  <a:cubicBezTo>
                    <a:pt x="1" y="6262"/>
                    <a:pt x="2825" y="9832"/>
                    <a:pt x="4759" y="11170"/>
                  </a:cubicBezTo>
                  <a:cubicBezTo>
                    <a:pt x="5201" y="11477"/>
                    <a:pt x="5585" y="11692"/>
                    <a:pt x="5907" y="11826"/>
                  </a:cubicBezTo>
                  <a:cubicBezTo>
                    <a:pt x="6444" y="12785"/>
                    <a:pt x="7071" y="13704"/>
                    <a:pt x="7882" y="14293"/>
                  </a:cubicBezTo>
                  <a:cubicBezTo>
                    <a:pt x="8870" y="15011"/>
                    <a:pt x="10179" y="15349"/>
                    <a:pt x="11063" y="15504"/>
                  </a:cubicBezTo>
                  <a:cubicBezTo>
                    <a:pt x="15073" y="16988"/>
                    <a:pt x="20374" y="18754"/>
                    <a:pt x="20374" y="18754"/>
                  </a:cubicBezTo>
                  <a:lnTo>
                    <a:pt x="26174" y="30651"/>
                  </a:lnTo>
                  <a:lnTo>
                    <a:pt x="37775" y="30651"/>
                  </a:lnTo>
                  <a:lnTo>
                    <a:pt x="35840" y="27231"/>
                  </a:lnTo>
                  <a:cubicBezTo>
                    <a:pt x="35840" y="27231"/>
                    <a:pt x="30785" y="21877"/>
                    <a:pt x="27810" y="16971"/>
                  </a:cubicBezTo>
                  <a:cubicBezTo>
                    <a:pt x="24836" y="12063"/>
                    <a:pt x="20970" y="6857"/>
                    <a:pt x="19779" y="5965"/>
                  </a:cubicBezTo>
                  <a:cubicBezTo>
                    <a:pt x="18591" y="5074"/>
                    <a:pt x="16062" y="3736"/>
                    <a:pt x="13681" y="2992"/>
                  </a:cubicBezTo>
                  <a:cubicBezTo>
                    <a:pt x="11606" y="2343"/>
                    <a:pt x="9646" y="0"/>
                    <a:pt x="8783" y="0"/>
                  </a:cubicBez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5" name="Google Shape;285;p51"/>
            <p:cNvSpPr/>
            <p:nvPr/>
          </p:nvSpPr>
          <p:spPr>
            <a:xfrm>
              <a:off x="3819125" y="3467050"/>
              <a:ext cx="944375" cy="766300"/>
            </a:xfrm>
            <a:custGeom>
              <a:avLst/>
              <a:gdLst/>
              <a:ahLst/>
              <a:cxnLst/>
              <a:rect l="l" t="t" r="r" b="b"/>
              <a:pathLst>
                <a:path w="37775" h="30652" extrusionOk="0">
                  <a:moveTo>
                    <a:pt x="8783" y="0"/>
                  </a:moveTo>
                  <a:cubicBezTo>
                    <a:pt x="8656" y="0"/>
                    <a:pt x="8553" y="51"/>
                    <a:pt x="8476" y="166"/>
                  </a:cubicBezTo>
                  <a:cubicBezTo>
                    <a:pt x="7882" y="1058"/>
                    <a:pt x="8329" y="2695"/>
                    <a:pt x="9220" y="3289"/>
                  </a:cubicBezTo>
                  <a:cubicBezTo>
                    <a:pt x="10113" y="3883"/>
                    <a:pt x="12790" y="5519"/>
                    <a:pt x="12790" y="5519"/>
                  </a:cubicBezTo>
                  <a:cubicBezTo>
                    <a:pt x="12790" y="5519"/>
                    <a:pt x="8476" y="6262"/>
                    <a:pt x="6989" y="6262"/>
                  </a:cubicBezTo>
                  <a:cubicBezTo>
                    <a:pt x="5658" y="6262"/>
                    <a:pt x="2060" y="2685"/>
                    <a:pt x="789" y="2685"/>
                  </a:cubicBezTo>
                  <a:cubicBezTo>
                    <a:pt x="640" y="2685"/>
                    <a:pt x="524" y="2734"/>
                    <a:pt x="446" y="2842"/>
                  </a:cubicBezTo>
                  <a:cubicBezTo>
                    <a:pt x="164" y="3237"/>
                    <a:pt x="289" y="3849"/>
                    <a:pt x="611" y="4510"/>
                  </a:cubicBezTo>
                  <a:cubicBezTo>
                    <a:pt x="477" y="4445"/>
                    <a:pt x="358" y="4406"/>
                    <a:pt x="261" y="4406"/>
                  </a:cubicBezTo>
                  <a:cubicBezTo>
                    <a:pt x="100" y="4406"/>
                    <a:pt x="1" y="4513"/>
                    <a:pt x="1" y="4776"/>
                  </a:cubicBezTo>
                  <a:cubicBezTo>
                    <a:pt x="1" y="6262"/>
                    <a:pt x="2825" y="9832"/>
                    <a:pt x="4759" y="11170"/>
                  </a:cubicBezTo>
                  <a:cubicBezTo>
                    <a:pt x="5201" y="11477"/>
                    <a:pt x="5585" y="11692"/>
                    <a:pt x="5907" y="11826"/>
                  </a:cubicBezTo>
                  <a:cubicBezTo>
                    <a:pt x="6444" y="12785"/>
                    <a:pt x="7071" y="13704"/>
                    <a:pt x="7882" y="14293"/>
                  </a:cubicBezTo>
                  <a:cubicBezTo>
                    <a:pt x="8870" y="15011"/>
                    <a:pt x="10179" y="15349"/>
                    <a:pt x="11063" y="15504"/>
                  </a:cubicBezTo>
                  <a:cubicBezTo>
                    <a:pt x="15073" y="16988"/>
                    <a:pt x="20374" y="18754"/>
                    <a:pt x="20374" y="18754"/>
                  </a:cubicBezTo>
                  <a:lnTo>
                    <a:pt x="26174" y="30651"/>
                  </a:lnTo>
                  <a:lnTo>
                    <a:pt x="37775" y="30651"/>
                  </a:lnTo>
                  <a:lnTo>
                    <a:pt x="35840" y="27231"/>
                  </a:lnTo>
                  <a:cubicBezTo>
                    <a:pt x="35840" y="27231"/>
                    <a:pt x="30785" y="21877"/>
                    <a:pt x="27810" y="16971"/>
                  </a:cubicBezTo>
                  <a:cubicBezTo>
                    <a:pt x="24836" y="12063"/>
                    <a:pt x="20970" y="6857"/>
                    <a:pt x="19779" y="5965"/>
                  </a:cubicBezTo>
                  <a:cubicBezTo>
                    <a:pt x="18591" y="5074"/>
                    <a:pt x="16062" y="3736"/>
                    <a:pt x="13681" y="2992"/>
                  </a:cubicBezTo>
                  <a:cubicBezTo>
                    <a:pt x="11606" y="2343"/>
                    <a:pt x="9646" y="0"/>
                    <a:pt x="8783" y="0"/>
                  </a:cubicBezTo>
                  <a:close/>
                </a:path>
              </a:pathLst>
            </a:custGeom>
            <a:solidFill>
              <a:srgbClr val="C6FF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6" name="Google Shape;286;p51"/>
            <p:cNvSpPr/>
            <p:nvPr/>
          </p:nvSpPr>
          <p:spPr>
            <a:xfrm>
              <a:off x="3819125" y="3467050"/>
              <a:ext cx="944375" cy="766300"/>
            </a:xfrm>
            <a:custGeom>
              <a:avLst/>
              <a:gdLst/>
              <a:ahLst/>
              <a:cxnLst/>
              <a:rect l="l" t="t" r="r" b="b"/>
              <a:pathLst>
                <a:path w="37775" h="30652" extrusionOk="0">
                  <a:moveTo>
                    <a:pt x="8783" y="0"/>
                  </a:moveTo>
                  <a:cubicBezTo>
                    <a:pt x="8656" y="0"/>
                    <a:pt x="8553" y="51"/>
                    <a:pt x="8476" y="166"/>
                  </a:cubicBezTo>
                  <a:cubicBezTo>
                    <a:pt x="7882" y="1058"/>
                    <a:pt x="8329" y="2695"/>
                    <a:pt x="9220" y="3289"/>
                  </a:cubicBezTo>
                  <a:cubicBezTo>
                    <a:pt x="10113" y="3883"/>
                    <a:pt x="12790" y="5519"/>
                    <a:pt x="12790" y="5519"/>
                  </a:cubicBezTo>
                  <a:cubicBezTo>
                    <a:pt x="12790" y="5519"/>
                    <a:pt x="8476" y="6262"/>
                    <a:pt x="6989" y="6262"/>
                  </a:cubicBezTo>
                  <a:cubicBezTo>
                    <a:pt x="5658" y="6262"/>
                    <a:pt x="2060" y="2685"/>
                    <a:pt x="789" y="2685"/>
                  </a:cubicBezTo>
                  <a:cubicBezTo>
                    <a:pt x="640" y="2685"/>
                    <a:pt x="524" y="2734"/>
                    <a:pt x="446" y="2842"/>
                  </a:cubicBezTo>
                  <a:cubicBezTo>
                    <a:pt x="164" y="3237"/>
                    <a:pt x="289" y="3849"/>
                    <a:pt x="611" y="4510"/>
                  </a:cubicBezTo>
                  <a:cubicBezTo>
                    <a:pt x="477" y="4445"/>
                    <a:pt x="358" y="4406"/>
                    <a:pt x="261" y="4406"/>
                  </a:cubicBezTo>
                  <a:cubicBezTo>
                    <a:pt x="100" y="4406"/>
                    <a:pt x="1" y="4513"/>
                    <a:pt x="1" y="4776"/>
                  </a:cubicBezTo>
                  <a:cubicBezTo>
                    <a:pt x="1" y="6262"/>
                    <a:pt x="2825" y="9832"/>
                    <a:pt x="4759" y="11170"/>
                  </a:cubicBezTo>
                  <a:cubicBezTo>
                    <a:pt x="5201" y="11477"/>
                    <a:pt x="5585" y="11692"/>
                    <a:pt x="5907" y="11826"/>
                  </a:cubicBezTo>
                  <a:cubicBezTo>
                    <a:pt x="6444" y="12785"/>
                    <a:pt x="7071" y="13704"/>
                    <a:pt x="7882" y="14293"/>
                  </a:cubicBezTo>
                  <a:cubicBezTo>
                    <a:pt x="8870" y="15011"/>
                    <a:pt x="10179" y="15349"/>
                    <a:pt x="11063" y="15504"/>
                  </a:cubicBezTo>
                  <a:cubicBezTo>
                    <a:pt x="15073" y="16988"/>
                    <a:pt x="20374" y="18754"/>
                    <a:pt x="20374" y="18754"/>
                  </a:cubicBezTo>
                  <a:lnTo>
                    <a:pt x="26174" y="30651"/>
                  </a:lnTo>
                  <a:lnTo>
                    <a:pt x="37775" y="30651"/>
                  </a:lnTo>
                  <a:lnTo>
                    <a:pt x="35840" y="27231"/>
                  </a:lnTo>
                  <a:cubicBezTo>
                    <a:pt x="35840" y="27231"/>
                    <a:pt x="30785" y="21877"/>
                    <a:pt x="27810" y="16971"/>
                  </a:cubicBezTo>
                  <a:cubicBezTo>
                    <a:pt x="24836" y="12063"/>
                    <a:pt x="20970" y="6857"/>
                    <a:pt x="19779" y="5965"/>
                  </a:cubicBezTo>
                  <a:cubicBezTo>
                    <a:pt x="18591" y="5074"/>
                    <a:pt x="16062" y="3736"/>
                    <a:pt x="13681" y="2992"/>
                  </a:cubicBezTo>
                  <a:cubicBezTo>
                    <a:pt x="11606" y="2343"/>
                    <a:pt x="9646" y="0"/>
                    <a:pt x="8783" y="0"/>
                  </a:cubicBezTo>
                  <a:close/>
                </a:path>
              </a:pathLst>
            </a:cu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7" name="Google Shape;287;p51"/>
            <p:cNvSpPr/>
            <p:nvPr/>
          </p:nvSpPr>
          <p:spPr>
            <a:xfrm>
              <a:off x="3819125" y="3448850"/>
              <a:ext cx="944375" cy="784500"/>
            </a:xfrm>
            <a:custGeom>
              <a:avLst/>
              <a:gdLst/>
              <a:ahLst/>
              <a:cxnLst/>
              <a:rect l="l" t="t" r="r" b="b"/>
              <a:pathLst>
                <a:path w="37775" h="31380" fill="none" extrusionOk="0">
                  <a:moveTo>
                    <a:pt x="35840" y="27959"/>
                  </a:moveTo>
                  <a:cubicBezTo>
                    <a:pt x="35840" y="27959"/>
                    <a:pt x="30785" y="22605"/>
                    <a:pt x="27810" y="17699"/>
                  </a:cubicBezTo>
                  <a:cubicBezTo>
                    <a:pt x="24836" y="12791"/>
                    <a:pt x="20970" y="7585"/>
                    <a:pt x="19779" y="6693"/>
                  </a:cubicBezTo>
                  <a:cubicBezTo>
                    <a:pt x="18591" y="5802"/>
                    <a:pt x="16062" y="4464"/>
                    <a:pt x="13681" y="3720"/>
                  </a:cubicBezTo>
                  <a:cubicBezTo>
                    <a:pt x="11300" y="2976"/>
                    <a:pt x="9071" y="1"/>
                    <a:pt x="8476" y="894"/>
                  </a:cubicBezTo>
                  <a:cubicBezTo>
                    <a:pt x="7882" y="1786"/>
                    <a:pt x="8329" y="3423"/>
                    <a:pt x="9220" y="4017"/>
                  </a:cubicBezTo>
                  <a:cubicBezTo>
                    <a:pt x="10113" y="4611"/>
                    <a:pt x="12790" y="6247"/>
                    <a:pt x="12790" y="6247"/>
                  </a:cubicBezTo>
                  <a:cubicBezTo>
                    <a:pt x="12790" y="6247"/>
                    <a:pt x="8476" y="6990"/>
                    <a:pt x="6989" y="6990"/>
                  </a:cubicBezTo>
                  <a:cubicBezTo>
                    <a:pt x="5503" y="6990"/>
                    <a:pt x="1190" y="2529"/>
                    <a:pt x="446" y="3570"/>
                  </a:cubicBezTo>
                  <a:cubicBezTo>
                    <a:pt x="164" y="3965"/>
                    <a:pt x="289" y="4577"/>
                    <a:pt x="611" y="5238"/>
                  </a:cubicBezTo>
                  <a:cubicBezTo>
                    <a:pt x="253" y="5063"/>
                    <a:pt x="1" y="5084"/>
                    <a:pt x="1" y="5504"/>
                  </a:cubicBezTo>
                  <a:cubicBezTo>
                    <a:pt x="1" y="6990"/>
                    <a:pt x="2825" y="10560"/>
                    <a:pt x="4759" y="11898"/>
                  </a:cubicBezTo>
                  <a:cubicBezTo>
                    <a:pt x="5201" y="12205"/>
                    <a:pt x="5585" y="12420"/>
                    <a:pt x="5907" y="12554"/>
                  </a:cubicBezTo>
                  <a:cubicBezTo>
                    <a:pt x="6444" y="13513"/>
                    <a:pt x="7071" y="14432"/>
                    <a:pt x="7882" y="15021"/>
                  </a:cubicBezTo>
                  <a:cubicBezTo>
                    <a:pt x="8870" y="15739"/>
                    <a:pt x="10179" y="16077"/>
                    <a:pt x="11063" y="16232"/>
                  </a:cubicBezTo>
                  <a:cubicBezTo>
                    <a:pt x="15073" y="17716"/>
                    <a:pt x="20374" y="19482"/>
                    <a:pt x="20374" y="19482"/>
                  </a:cubicBezTo>
                  <a:lnTo>
                    <a:pt x="26174" y="31379"/>
                  </a:lnTo>
                  <a:lnTo>
                    <a:pt x="37775" y="31379"/>
                  </a:lnTo>
                  <a:close/>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8" name="Google Shape;288;p51"/>
            <p:cNvSpPr/>
            <p:nvPr/>
          </p:nvSpPr>
          <p:spPr>
            <a:xfrm>
              <a:off x="4138900" y="3605000"/>
              <a:ext cx="104125" cy="133875"/>
            </a:xfrm>
            <a:custGeom>
              <a:avLst/>
              <a:gdLst/>
              <a:ahLst/>
              <a:cxnLst/>
              <a:rect l="l" t="t" r="r" b="b"/>
              <a:pathLst>
                <a:path w="4165" h="5355" fill="none" extrusionOk="0">
                  <a:moveTo>
                    <a:pt x="0" y="1"/>
                  </a:moveTo>
                  <a:cubicBezTo>
                    <a:pt x="0" y="1"/>
                    <a:pt x="892" y="2677"/>
                    <a:pt x="1486" y="3867"/>
                  </a:cubicBezTo>
                  <a:cubicBezTo>
                    <a:pt x="2081" y="5056"/>
                    <a:pt x="4164" y="5355"/>
                    <a:pt x="4164" y="5355"/>
                  </a:cubicBez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9" name="Google Shape;289;p51"/>
            <p:cNvSpPr/>
            <p:nvPr/>
          </p:nvSpPr>
          <p:spPr>
            <a:xfrm>
              <a:off x="4176050" y="3735125"/>
              <a:ext cx="197050" cy="66975"/>
            </a:xfrm>
            <a:custGeom>
              <a:avLst/>
              <a:gdLst/>
              <a:ahLst/>
              <a:cxnLst/>
              <a:rect l="l" t="t" r="r" b="b"/>
              <a:pathLst>
                <a:path w="7882" h="2679" fill="none" extrusionOk="0">
                  <a:moveTo>
                    <a:pt x="0" y="1338"/>
                  </a:moveTo>
                  <a:cubicBezTo>
                    <a:pt x="0" y="1338"/>
                    <a:pt x="4760" y="0"/>
                    <a:pt x="5949" y="595"/>
                  </a:cubicBezTo>
                  <a:cubicBezTo>
                    <a:pt x="7138" y="1191"/>
                    <a:pt x="7881" y="2678"/>
                    <a:pt x="7881" y="2678"/>
                  </a:cubicBez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0" name="Google Shape;290;p51"/>
            <p:cNvSpPr/>
            <p:nvPr/>
          </p:nvSpPr>
          <p:spPr>
            <a:xfrm>
              <a:off x="3819125" y="3555750"/>
              <a:ext cx="103875" cy="88400"/>
            </a:xfrm>
            <a:custGeom>
              <a:avLst/>
              <a:gdLst/>
              <a:ahLst/>
              <a:cxnLst/>
              <a:rect l="l" t="t" r="r" b="b"/>
              <a:pathLst>
                <a:path w="4155" h="3536" fill="none" extrusionOk="0">
                  <a:moveTo>
                    <a:pt x="4154" y="3535"/>
                  </a:moveTo>
                  <a:cubicBezTo>
                    <a:pt x="3359" y="2831"/>
                    <a:pt x="1" y="0"/>
                    <a:pt x="1" y="1227"/>
                  </a:cubicBez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1" name="Google Shape;291;p51"/>
            <p:cNvSpPr/>
            <p:nvPr/>
          </p:nvSpPr>
          <p:spPr>
            <a:xfrm>
              <a:off x="3913750" y="3615825"/>
              <a:ext cx="102475" cy="208550"/>
            </a:xfrm>
            <a:custGeom>
              <a:avLst/>
              <a:gdLst/>
              <a:ahLst/>
              <a:cxnLst/>
              <a:rect l="l" t="t" r="r" b="b"/>
              <a:pathLst>
                <a:path w="4099" h="8342" fill="none" extrusionOk="0">
                  <a:moveTo>
                    <a:pt x="4099" y="8342"/>
                  </a:moveTo>
                  <a:cubicBezTo>
                    <a:pt x="2462" y="7151"/>
                    <a:pt x="1785" y="4314"/>
                    <a:pt x="892" y="2826"/>
                  </a:cubicBezTo>
                  <a:cubicBezTo>
                    <a:pt x="0" y="1339"/>
                    <a:pt x="297" y="0"/>
                    <a:pt x="1785" y="1191"/>
                  </a:cubicBezTo>
                  <a:cubicBezTo>
                    <a:pt x="2118" y="1457"/>
                    <a:pt x="2654" y="1948"/>
                    <a:pt x="3284" y="2551"/>
                  </a:cubicBez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2" name="Google Shape;292;p51"/>
            <p:cNvSpPr/>
            <p:nvPr/>
          </p:nvSpPr>
          <p:spPr>
            <a:xfrm>
              <a:off x="3958350" y="3675300"/>
              <a:ext cx="200500" cy="201475"/>
            </a:xfrm>
            <a:custGeom>
              <a:avLst/>
              <a:gdLst/>
              <a:ahLst/>
              <a:cxnLst/>
              <a:rect l="l" t="t" r="r" b="b"/>
              <a:pathLst>
                <a:path w="8020" h="8059" fill="none" extrusionOk="0">
                  <a:moveTo>
                    <a:pt x="7585" y="3867"/>
                  </a:moveTo>
                  <a:cubicBezTo>
                    <a:pt x="7585" y="3867"/>
                    <a:pt x="3182" y="1012"/>
                    <a:pt x="2380" y="597"/>
                  </a:cubicBezTo>
                  <a:cubicBezTo>
                    <a:pt x="1904" y="349"/>
                    <a:pt x="1" y="1"/>
                    <a:pt x="1040" y="1488"/>
                  </a:cubicBezTo>
                  <a:cubicBezTo>
                    <a:pt x="2081" y="2976"/>
                    <a:pt x="5056" y="5652"/>
                    <a:pt x="5056" y="5652"/>
                  </a:cubicBezTo>
                  <a:lnTo>
                    <a:pt x="6692" y="6990"/>
                  </a:lnTo>
                  <a:lnTo>
                    <a:pt x="8019" y="8059"/>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3" name="Google Shape;293;p51"/>
            <p:cNvSpPr/>
            <p:nvPr/>
          </p:nvSpPr>
          <p:spPr>
            <a:xfrm>
              <a:off x="4536700" y="2629975"/>
              <a:ext cx="1732475" cy="1637375"/>
            </a:xfrm>
            <a:custGeom>
              <a:avLst/>
              <a:gdLst/>
              <a:ahLst/>
              <a:cxnLst/>
              <a:rect l="l" t="t" r="r" b="b"/>
              <a:pathLst>
                <a:path w="69299" h="65495" extrusionOk="0">
                  <a:moveTo>
                    <a:pt x="50083" y="0"/>
                  </a:moveTo>
                  <a:cubicBezTo>
                    <a:pt x="44839" y="0"/>
                    <a:pt x="41405" y="2112"/>
                    <a:pt x="37772" y="3928"/>
                  </a:cubicBezTo>
                  <a:cubicBezTo>
                    <a:pt x="33311" y="6158"/>
                    <a:pt x="17696" y="12553"/>
                    <a:pt x="17549" y="14189"/>
                  </a:cubicBezTo>
                  <a:cubicBezTo>
                    <a:pt x="17399" y="15826"/>
                    <a:pt x="11004" y="46013"/>
                    <a:pt x="11004" y="48095"/>
                  </a:cubicBezTo>
                  <a:cubicBezTo>
                    <a:pt x="11004" y="50177"/>
                    <a:pt x="0" y="65495"/>
                    <a:pt x="0" y="65495"/>
                  </a:cubicBezTo>
                  <a:lnTo>
                    <a:pt x="60079" y="65495"/>
                  </a:lnTo>
                  <a:cubicBezTo>
                    <a:pt x="60079" y="65495"/>
                    <a:pt x="69298" y="17014"/>
                    <a:pt x="69001" y="15528"/>
                  </a:cubicBezTo>
                  <a:cubicBezTo>
                    <a:pt x="68704" y="14041"/>
                    <a:pt x="53981" y="359"/>
                    <a:pt x="53981" y="359"/>
                  </a:cubicBezTo>
                  <a:cubicBezTo>
                    <a:pt x="52571" y="110"/>
                    <a:pt x="51280" y="0"/>
                    <a:pt x="50083" y="0"/>
                  </a:cubicBezTo>
                  <a:close/>
                </a:path>
              </a:pathLst>
            </a:custGeom>
            <a:gradFill>
              <a:gsLst>
                <a:gs pos="0">
                  <a:schemeClr val="accent1"/>
                </a:gs>
                <a:gs pos="100000">
                  <a:schemeClr val="accent2"/>
                </a:gs>
              </a:gsLst>
              <a:path path="circle">
                <a:fillToRect r="100000" b="100000"/>
              </a:path>
              <a:tileRect l="-100000" t="-100000"/>
            </a:gra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4" name="Google Shape;294;p51"/>
            <p:cNvSpPr/>
            <p:nvPr/>
          </p:nvSpPr>
          <p:spPr>
            <a:xfrm>
              <a:off x="4536700" y="2605475"/>
              <a:ext cx="1732475" cy="1661875"/>
            </a:xfrm>
            <a:custGeom>
              <a:avLst/>
              <a:gdLst/>
              <a:ahLst/>
              <a:cxnLst/>
              <a:rect l="l" t="t" r="r" b="b"/>
              <a:pathLst>
                <a:path w="69299" h="66475" fill="none" extrusionOk="0">
                  <a:moveTo>
                    <a:pt x="53981" y="1339"/>
                  </a:moveTo>
                  <a:cubicBezTo>
                    <a:pt x="53981" y="1339"/>
                    <a:pt x="68704" y="15021"/>
                    <a:pt x="69001" y="16508"/>
                  </a:cubicBezTo>
                  <a:cubicBezTo>
                    <a:pt x="69298" y="17994"/>
                    <a:pt x="60079" y="66475"/>
                    <a:pt x="60079" y="66475"/>
                  </a:cubicBezTo>
                  <a:lnTo>
                    <a:pt x="0" y="66475"/>
                  </a:lnTo>
                  <a:cubicBezTo>
                    <a:pt x="0" y="66475"/>
                    <a:pt x="11004" y="51157"/>
                    <a:pt x="11004" y="49075"/>
                  </a:cubicBezTo>
                  <a:cubicBezTo>
                    <a:pt x="11004" y="46993"/>
                    <a:pt x="17399" y="16806"/>
                    <a:pt x="17549" y="15169"/>
                  </a:cubicBezTo>
                  <a:cubicBezTo>
                    <a:pt x="17696" y="13533"/>
                    <a:pt x="33311" y="7138"/>
                    <a:pt x="37772" y="4908"/>
                  </a:cubicBezTo>
                  <a:cubicBezTo>
                    <a:pt x="42235" y="2677"/>
                    <a:pt x="46397" y="1"/>
                    <a:pt x="53981" y="1339"/>
                  </a:cubicBezTo>
                  <a:close/>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5" name="Google Shape;295;p51"/>
            <p:cNvSpPr/>
            <p:nvPr/>
          </p:nvSpPr>
          <p:spPr>
            <a:xfrm>
              <a:off x="5118375" y="1377975"/>
              <a:ext cx="1007875" cy="968825"/>
            </a:xfrm>
            <a:custGeom>
              <a:avLst/>
              <a:gdLst/>
              <a:ahLst/>
              <a:cxnLst/>
              <a:rect l="l" t="t" r="r" b="b"/>
              <a:pathLst>
                <a:path w="40315" h="38753" extrusionOk="0">
                  <a:moveTo>
                    <a:pt x="20158" y="0"/>
                  </a:moveTo>
                  <a:cubicBezTo>
                    <a:pt x="14811" y="0"/>
                    <a:pt x="9685" y="2043"/>
                    <a:pt x="5904" y="5676"/>
                  </a:cubicBezTo>
                  <a:cubicBezTo>
                    <a:pt x="2123" y="9309"/>
                    <a:pt x="0" y="14237"/>
                    <a:pt x="0" y="19377"/>
                  </a:cubicBezTo>
                  <a:cubicBezTo>
                    <a:pt x="0" y="24516"/>
                    <a:pt x="2123" y="29444"/>
                    <a:pt x="5904" y="33077"/>
                  </a:cubicBezTo>
                  <a:cubicBezTo>
                    <a:pt x="9685" y="36710"/>
                    <a:pt x="14811" y="38753"/>
                    <a:pt x="20158" y="38753"/>
                  </a:cubicBezTo>
                  <a:cubicBezTo>
                    <a:pt x="25504" y="38753"/>
                    <a:pt x="30631" y="36710"/>
                    <a:pt x="34410" y="33077"/>
                  </a:cubicBezTo>
                  <a:cubicBezTo>
                    <a:pt x="38191" y="29444"/>
                    <a:pt x="40314" y="24516"/>
                    <a:pt x="40314" y="19377"/>
                  </a:cubicBezTo>
                  <a:cubicBezTo>
                    <a:pt x="40314" y="14237"/>
                    <a:pt x="38191" y="9309"/>
                    <a:pt x="34410" y="5676"/>
                  </a:cubicBezTo>
                  <a:cubicBezTo>
                    <a:pt x="30631" y="2043"/>
                    <a:pt x="25504" y="0"/>
                    <a:pt x="20158" y="0"/>
                  </a:cubicBezTo>
                  <a:close/>
                </a:path>
              </a:pathLst>
            </a:custGeom>
            <a:gradFill>
              <a:gsLst>
                <a:gs pos="0">
                  <a:schemeClr val="accent1"/>
                </a:gs>
                <a:gs pos="100000">
                  <a:schemeClr val="accent2"/>
                </a:gs>
              </a:gsLst>
              <a:path path="circle">
                <a:fillToRect r="100000" b="100000"/>
              </a:path>
              <a:tileRect l="-100000" t="-100000"/>
            </a:grad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6" name="Google Shape;296;p51"/>
            <p:cNvSpPr/>
            <p:nvPr/>
          </p:nvSpPr>
          <p:spPr>
            <a:xfrm>
              <a:off x="5166375" y="2796225"/>
              <a:ext cx="141325" cy="304900"/>
            </a:xfrm>
            <a:custGeom>
              <a:avLst/>
              <a:gdLst/>
              <a:ahLst/>
              <a:cxnLst/>
              <a:rect l="l" t="t" r="r" b="b"/>
              <a:pathLst>
                <a:path w="5653" h="12196" extrusionOk="0">
                  <a:moveTo>
                    <a:pt x="5058" y="1"/>
                  </a:moveTo>
                  <a:lnTo>
                    <a:pt x="1" y="12195"/>
                  </a:lnTo>
                  <a:lnTo>
                    <a:pt x="5652" y="9966"/>
                  </a:lnTo>
                  <a:lnTo>
                    <a:pt x="5058" y="1"/>
                  </a:lnTo>
                  <a:close/>
                </a:path>
              </a:pathLst>
            </a:custGeom>
            <a:solidFill>
              <a:schemeClr val="accent1"/>
            </a:solid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7" name="Google Shape;297;p51"/>
            <p:cNvSpPr/>
            <p:nvPr/>
          </p:nvSpPr>
          <p:spPr>
            <a:xfrm>
              <a:off x="5292800" y="2539725"/>
              <a:ext cx="371800" cy="607900"/>
            </a:xfrm>
            <a:custGeom>
              <a:avLst/>
              <a:gdLst/>
              <a:ahLst/>
              <a:cxnLst/>
              <a:rect l="l" t="t" r="r" b="b"/>
              <a:pathLst>
                <a:path w="14872" h="24316" extrusionOk="0">
                  <a:moveTo>
                    <a:pt x="11898" y="1"/>
                  </a:moveTo>
                  <a:lnTo>
                    <a:pt x="1" y="10261"/>
                  </a:lnTo>
                  <a:lnTo>
                    <a:pt x="212" y="24316"/>
                  </a:lnTo>
                  <a:lnTo>
                    <a:pt x="14871" y="7882"/>
                  </a:lnTo>
                  <a:lnTo>
                    <a:pt x="11898" y="1"/>
                  </a:lnTo>
                  <a:close/>
                </a:path>
              </a:pathLst>
            </a:custGeom>
            <a:solidFill>
              <a:schemeClr val="accent1"/>
            </a:solid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8" name="Google Shape;298;p51"/>
            <p:cNvSpPr/>
            <p:nvPr/>
          </p:nvSpPr>
          <p:spPr>
            <a:xfrm>
              <a:off x="5137900" y="1689700"/>
              <a:ext cx="726650" cy="1459475"/>
            </a:xfrm>
            <a:custGeom>
              <a:avLst/>
              <a:gdLst/>
              <a:ahLst/>
              <a:cxnLst/>
              <a:rect l="l" t="t" r="r" b="b"/>
              <a:pathLst>
                <a:path w="29066" h="58379" extrusionOk="0">
                  <a:moveTo>
                    <a:pt x="19858" y="0"/>
                  </a:moveTo>
                  <a:cubicBezTo>
                    <a:pt x="19187" y="0"/>
                    <a:pt x="18455" y="117"/>
                    <a:pt x="17659" y="344"/>
                  </a:cubicBezTo>
                  <a:cubicBezTo>
                    <a:pt x="15770" y="884"/>
                    <a:pt x="12573" y="1630"/>
                    <a:pt x="9812" y="1630"/>
                  </a:cubicBezTo>
                  <a:cubicBezTo>
                    <a:pt x="7777" y="1630"/>
                    <a:pt x="5980" y="1225"/>
                    <a:pt x="5118" y="31"/>
                  </a:cubicBezTo>
                  <a:cubicBezTo>
                    <a:pt x="5118" y="31"/>
                    <a:pt x="2033" y="4252"/>
                    <a:pt x="1251" y="6282"/>
                  </a:cubicBezTo>
                  <a:cubicBezTo>
                    <a:pt x="471" y="8314"/>
                    <a:pt x="1" y="25346"/>
                    <a:pt x="1251" y="28627"/>
                  </a:cubicBezTo>
                  <a:cubicBezTo>
                    <a:pt x="2502" y="31910"/>
                    <a:pt x="5470" y="34253"/>
                    <a:pt x="9064" y="35190"/>
                  </a:cubicBezTo>
                  <a:cubicBezTo>
                    <a:pt x="9064" y="35190"/>
                    <a:pt x="10781" y="45035"/>
                    <a:pt x="9533" y="48629"/>
                  </a:cubicBezTo>
                  <a:cubicBezTo>
                    <a:pt x="8350" y="52031"/>
                    <a:pt x="5484" y="58378"/>
                    <a:pt x="6245" y="58378"/>
                  </a:cubicBezTo>
                  <a:cubicBezTo>
                    <a:pt x="6288" y="58378"/>
                    <a:pt x="6342" y="58358"/>
                    <a:pt x="6408" y="58317"/>
                  </a:cubicBezTo>
                  <a:cubicBezTo>
                    <a:pt x="7658" y="57535"/>
                    <a:pt x="26135" y="41668"/>
                    <a:pt x="27347" y="38940"/>
                  </a:cubicBezTo>
                  <a:cubicBezTo>
                    <a:pt x="27971" y="37534"/>
                    <a:pt x="27191" y="27534"/>
                    <a:pt x="27191" y="27534"/>
                  </a:cubicBezTo>
                  <a:cubicBezTo>
                    <a:pt x="27191" y="27534"/>
                    <a:pt x="29065" y="18782"/>
                    <a:pt x="28753" y="16439"/>
                  </a:cubicBezTo>
                  <a:cubicBezTo>
                    <a:pt x="28503" y="14567"/>
                    <a:pt x="26958" y="12995"/>
                    <a:pt x="25630" y="12995"/>
                  </a:cubicBezTo>
                  <a:cubicBezTo>
                    <a:pt x="25295" y="12995"/>
                    <a:pt x="24973" y="13094"/>
                    <a:pt x="24690" y="13315"/>
                  </a:cubicBezTo>
                  <a:cubicBezTo>
                    <a:pt x="23283" y="14407"/>
                    <a:pt x="22191" y="15814"/>
                    <a:pt x="22191" y="15814"/>
                  </a:cubicBezTo>
                  <a:cubicBezTo>
                    <a:pt x="22191" y="15814"/>
                    <a:pt x="19221" y="14096"/>
                    <a:pt x="20628" y="11595"/>
                  </a:cubicBezTo>
                  <a:cubicBezTo>
                    <a:pt x="22034" y="9094"/>
                    <a:pt x="25941" y="6908"/>
                    <a:pt x="24534" y="3627"/>
                  </a:cubicBezTo>
                  <a:cubicBezTo>
                    <a:pt x="23469" y="1140"/>
                    <a:pt x="21956" y="0"/>
                    <a:pt x="19858"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9" name="Google Shape;299;p51"/>
            <p:cNvSpPr/>
            <p:nvPr/>
          </p:nvSpPr>
          <p:spPr>
            <a:xfrm>
              <a:off x="5137850" y="1690475"/>
              <a:ext cx="451025" cy="1458700"/>
            </a:xfrm>
            <a:custGeom>
              <a:avLst/>
              <a:gdLst/>
              <a:ahLst/>
              <a:cxnLst/>
              <a:rect l="l" t="t" r="r" b="b"/>
              <a:pathLst>
                <a:path w="18041" h="58348" extrusionOk="0">
                  <a:moveTo>
                    <a:pt x="5118" y="0"/>
                  </a:moveTo>
                  <a:cubicBezTo>
                    <a:pt x="5118" y="0"/>
                    <a:pt x="2033" y="4221"/>
                    <a:pt x="1252" y="6251"/>
                  </a:cubicBezTo>
                  <a:cubicBezTo>
                    <a:pt x="470" y="8283"/>
                    <a:pt x="1" y="25315"/>
                    <a:pt x="1252" y="28598"/>
                  </a:cubicBezTo>
                  <a:cubicBezTo>
                    <a:pt x="2502" y="31879"/>
                    <a:pt x="5470" y="34223"/>
                    <a:pt x="9064" y="35159"/>
                  </a:cubicBezTo>
                  <a:cubicBezTo>
                    <a:pt x="9064" y="35159"/>
                    <a:pt x="10782" y="45004"/>
                    <a:pt x="9533" y="48598"/>
                  </a:cubicBezTo>
                  <a:cubicBezTo>
                    <a:pt x="8350" y="52002"/>
                    <a:pt x="5484" y="58347"/>
                    <a:pt x="6245" y="58347"/>
                  </a:cubicBezTo>
                  <a:cubicBezTo>
                    <a:pt x="6288" y="58347"/>
                    <a:pt x="6342" y="58327"/>
                    <a:pt x="6408" y="58286"/>
                  </a:cubicBezTo>
                  <a:cubicBezTo>
                    <a:pt x="6558" y="58191"/>
                    <a:pt x="6967" y="57873"/>
                    <a:pt x="7557" y="57389"/>
                  </a:cubicBezTo>
                  <a:lnTo>
                    <a:pt x="18041" y="33121"/>
                  </a:lnTo>
                  <a:cubicBezTo>
                    <a:pt x="18041" y="33121"/>
                    <a:pt x="13422" y="32658"/>
                    <a:pt x="9724" y="29886"/>
                  </a:cubicBezTo>
                  <a:cubicBezTo>
                    <a:pt x="6027" y="27112"/>
                    <a:pt x="7502" y="26722"/>
                    <a:pt x="7502" y="26722"/>
                  </a:cubicBezTo>
                  <a:lnTo>
                    <a:pt x="7181" y="22029"/>
                  </a:lnTo>
                  <a:cubicBezTo>
                    <a:pt x="7037" y="22039"/>
                    <a:pt x="6902" y="22045"/>
                    <a:pt x="6775" y="22045"/>
                  </a:cubicBezTo>
                  <a:cubicBezTo>
                    <a:pt x="5105" y="22045"/>
                    <a:pt x="4914" y="21144"/>
                    <a:pt x="5795" y="19717"/>
                  </a:cubicBezTo>
                  <a:cubicBezTo>
                    <a:pt x="6743" y="18183"/>
                    <a:pt x="6949" y="14172"/>
                    <a:pt x="6949" y="14172"/>
                  </a:cubicBezTo>
                  <a:lnTo>
                    <a:pt x="6949" y="14172"/>
                  </a:lnTo>
                  <a:lnTo>
                    <a:pt x="4845" y="15237"/>
                  </a:lnTo>
                  <a:cubicBezTo>
                    <a:pt x="4845" y="15237"/>
                    <a:pt x="4639" y="11862"/>
                    <a:pt x="5101" y="8163"/>
                  </a:cubicBezTo>
                  <a:cubicBezTo>
                    <a:pt x="5326" y="6368"/>
                    <a:pt x="7020" y="3759"/>
                    <a:pt x="8705" y="1546"/>
                  </a:cubicBezTo>
                  <a:cubicBezTo>
                    <a:pt x="7143" y="1411"/>
                    <a:pt x="5819" y="969"/>
                    <a:pt x="5118"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0" name="Google Shape;300;p51"/>
            <p:cNvSpPr/>
            <p:nvPr/>
          </p:nvSpPr>
          <p:spPr>
            <a:xfrm>
              <a:off x="5137900" y="1674875"/>
              <a:ext cx="726650" cy="1492300"/>
            </a:xfrm>
            <a:custGeom>
              <a:avLst/>
              <a:gdLst/>
              <a:ahLst/>
              <a:cxnLst/>
              <a:rect l="l" t="t" r="r" b="b"/>
              <a:pathLst>
                <a:path w="29066" h="59692" fill="none" extrusionOk="0">
                  <a:moveTo>
                    <a:pt x="5118" y="624"/>
                  </a:moveTo>
                  <a:cubicBezTo>
                    <a:pt x="5118" y="624"/>
                    <a:pt x="2033" y="4845"/>
                    <a:pt x="1251" y="6875"/>
                  </a:cubicBezTo>
                  <a:cubicBezTo>
                    <a:pt x="471" y="8907"/>
                    <a:pt x="1" y="25939"/>
                    <a:pt x="1251" y="29220"/>
                  </a:cubicBezTo>
                  <a:cubicBezTo>
                    <a:pt x="2502" y="32503"/>
                    <a:pt x="5470" y="34846"/>
                    <a:pt x="9064" y="35783"/>
                  </a:cubicBezTo>
                  <a:cubicBezTo>
                    <a:pt x="9064" y="35783"/>
                    <a:pt x="10781" y="45628"/>
                    <a:pt x="9533" y="49222"/>
                  </a:cubicBezTo>
                  <a:cubicBezTo>
                    <a:pt x="8284" y="52815"/>
                    <a:pt x="5157" y="59691"/>
                    <a:pt x="6408" y="58910"/>
                  </a:cubicBezTo>
                  <a:cubicBezTo>
                    <a:pt x="7658" y="58128"/>
                    <a:pt x="26135" y="42261"/>
                    <a:pt x="27347" y="39533"/>
                  </a:cubicBezTo>
                  <a:cubicBezTo>
                    <a:pt x="27971" y="38127"/>
                    <a:pt x="27191" y="28127"/>
                    <a:pt x="27191" y="28127"/>
                  </a:cubicBezTo>
                  <a:cubicBezTo>
                    <a:pt x="27191" y="28127"/>
                    <a:pt x="29065" y="19375"/>
                    <a:pt x="28753" y="17032"/>
                  </a:cubicBezTo>
                  <a:cubicBezTo>
                    <a:pt x="28440" y="14688"/>
                    <a:pt x="26097" y="12814"/>
                    <a:pt x="24690" y="13908"/>
                  </a:cubicBezTo>
                  <a:cubicBezTo>
                    <a:pt x="23283" y="15000"/>
                    <a:pt x="22191" y="16407"/>
                    <a:pt x="22191" y="16407"/>
                  </a:cubicBezTo>
                  <a:cubicBezTo>
                    <a:pt x="22191" y="16407"/>
                    <a:pt x="19221" y="14689"/>
                    <a:pt x="20628" y="12188"/>
                  </a:cubicBezTo>
                  <a:cubicBezTo>
                    <a:pt x="22034" y="9687"/>
                    <a:pt x="25941" y="7501"/>
                    <a:pt x="24534" y="4220"/>
                  </a:cubicBezTo>
                  <a:cubicBezTo>
                    <a:pt x="23129" y="937"/>
                    <a:pt x="20940" y="1"/>
                    <a:pt x="17659" y="937"/>
                  </a:cubicBezTo>
                  <a:cubicBezTo>
                    <a:pt x="14377" y="1875"/>
                    <a:pt x="7148" y="3436"/>
                    <a:pt x="5118" y="624"/>
                  </a:cubicBezTo>
                  <a:close/>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1" name="Google Shape;301;p51"/>
            <p:cNvSpPr/>
            <p:nvPr/>
          </p:nvSpPr>
          <p:spPr>
            <a:xfrm>
              <a:off x="5259000" y="1999100"/>
              <a:ext cx="109450" cy="261775"/>
            </a:xfrm>
            <a:custGeom>
              <a:avLst/>
              <a:gdLst/>
              <a:ahLst/>
              <a:cxnLst/>
              <a:rect l="l" t="t" r="r" b="b"/>
              <a:pathLst>
                <a:path w="4378" h="10471" fill="none" extrusionOk="0">
                  <a:moveTo>
                    <a:pt x="2344" y="1"/>
                  </a:moveTo>
                  <a:lnTo>
                    <a:pt x="2033" y="3126"/>
                  </a:lnTo>
                  <a:lnTo>
                    <a:pt x="1877" y="4220"/>
                  </a:lnTo>
                  <a:cubicBezTo>
                    <a:pt x="1877" y="4220"/>
                    <a:pt x="1" y="7813"/>
                    <a:pt x="1" y="8908"/>
                  </a:cubicBezTo>
                  <a:cubicBezTo>
                    <a:pt x="1" y="10002"/>
                    <a:pt x="3596" y="10471"/>
                    <a:pt x="4378" y="9533"/>
                  </a:cubicBez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2" name="Google Shape;302;p51"/>
            <p:cNvSpPr/>
            <p:nvPr/>
          </p:nvSpPr>
          <p:spPr>
            <a:xfrm>
              <a:off x="5278550" y="2307700"/>
              <a:ext cx="148475" cy="78200"/>
            </a:xfrm>
            <a:custGeom>
              <a:avLst/>
              <a:gdLst/>
              <a:ahLst/>
              <a:cxnLst/>
              <a:rect l="l" t="t" r="r" b="b"/>
              <a:pathLst>
                <a:path w="5939" h="3128" fill="none" extrusionOk="0">
                  <a:moveTo>
                    <a:pt x="0" y="1408"/>
                  </a:moveTo>
                  <a:cubicBezTo>
                    <a:pt x="0" y="1408"/>
                    <a:pt x="3750" y="3127"/>
                    <a:pt x="5939" y="1"/>
                  </a:cubicBez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3" name="Google Shape;303;p51"/>
            <p:cNvSpPr/>
            <p:nvPr/>
          </p:nvSpPr>
          <p:spPr>
            <a:xfrm>
              <a:off x="5325400" y="2327250"/>
              <a:ext cx="106900" cy="90500"/>
            </a:xfrm>
            <a:custGeom>
              <a:avLst/>
              <a:gdLst/>
              <a:ahLst/>
              <a:cxnLst/>
              <a:rect l="l" t="t" r="r" b="b"/>
              <a:pathLst>
                <a:path w="4276" h="3620" extrusionOk="0">
                  <a:moveTo>
                    <a:pt x="3596" y="0"/>
                  </a:moveTo>
                  <a:cubicBezTo>
                    <a:pt x="3596" y="0"/>
                    <a:pt x="2190" y="1251"/>
                    <a:pt x="0" y="1251"/>
                  </a:cubicBezTo>
                  <a:cubicBezTo>
                    <a:pt x="0" y="1251"/>
                    <a:pt x="140" y="3619"/>
                    <a:pt x="1735" y="3619"/>
                  </a:cubicBezTo>
                  <a:cubicBezTo>
                    <a:pt x="1829" y="3619"/>
                    <a:pt x="1928" y="3611"/>
                    <a:pt x="2033" y="3594"/>
                  </a:cubicBezTo>
                  <a:cubicBezTo>
                    <a:pt x="4276" y="3221"/>
                    <a:pt x="3596" y="1"/>
                    <a:pt x="3596" y="0"/>
                  </a:cubicBezTo>
                  <a:close/>
                </a:path>
              </a:pathLst>
            </a:custGeom>
            <a:solidFill>
              <a:schemeClr val="dk2"/>
            </a:solid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4" name="Google Shape;304;p51"/>
            <p:cNvSpPr/>
            <p:nvPr/>
          </p:nvSpPr>
          <p:spPr>
            <a:xfrm>
              <a:off x="5423100" y="1960025"/>
              <a:ext cx="132800" cy="46925"/>
            </a:xfrm>
            <a:custGeom>
              <a:avLst/>
              <a:gdLst/>
              <a:ahLst/>
              <a:cxnLst/>
              <a:rect l="l" t="t" r="r" b="b"/>
              <a:pathLst>
                <a:path w="5312" h="1877" fill="none" extrusionOk="0">
                  <a:moveTo>
                    <a:pt x="0" y="470"/>
                  </a:moveTo>
                  <a:cubicBezTo>
                    <a:pt x="0" y="470"/>
                    <a:pt x="3907" y="1"/>
                    <a:pt x="5312" y="1877"/>
                  </a:cubicBez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5" name="Google Shape;305;p51"/>
            <p:cNvSpPr/>
            <p:nvPr/>
          </p:nvSpPr>
          <p:spPr>
            <a:xfrm>
              <a:off x="5169175" y="1940500"/>
              <a:ext cx="132850" cy="46900"/>
            </a:xfrm>
            <a:custGeom>
              <a:avLst/>
              <a:gdLst/>
              <a:ahLst/>
              <a:cxnLst/>
              <a:rect l="l" t="t" r="r" b="b"/>
              <a:pathLst>
                <a:path w="5314" h="1876" fill="none" extrusionOk="0">
                  <a:moveTo>
                    <a:pt x="5313" y="782"/>
                  </a:moveTo>
                  <a:cubicBezTo>
                    <a:pt x="5313" y="782"/>
                    <a:pt x="1249" y="0"/>
                    <a:pt x="0" y="1876"/>
                  </a:cubicBez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6" name="Google Shape;306;p51"/>
            <p:cNvSpPr/>
            <p:nvPr/>
          </p:nvSpPr>
          <p:spPr>
            <a:xfrm>
              <a:off x="5426950" y="2049875"/>
              <a:ext cx="35200" cy="66450"/>
            </a:xfrm>
            <a:custGeom>
              <a:avLst/>
              <a:gdLst/>
              <a:ahLst/>
              <a:cxnLst/>
              <a:rect l="l" t="t" r="r" b="b"/>
              <a:pathLst>
                <a:path w="1408" h="2658" extrusionOk="0">
                  <a:moveTo>
                    <a:pt x="705" y="0"/>
                  </a:moveTo>
                  <a:cubicBezTo>
                    <a:pt x="317" y="0"/>
                    <a:pt x="1" y="596"/>
                    <a:pt x="1" y="1330"/>
                  </a:cubicBezTo>
                  <a:cubicBezTo>
                    <a:pt x="1" y="2063"/>
                    <a:pt x="317" y="2658"/>
                    <a:pt x="705" y="2658"/>
                  </a:cubicBezTo>
                  <a:cubicBezTo>
                    <a:pt x="1093" y="2658"/>
                    <a:pt x="1408" y="2063"/>
                    <a:pt x="1408" y="1330"/>
                  </a:cubicBezTo>
                  <a:cubicBezTo>
                    <a:pt x="1408" y="596"/>
                    <a:pt x="1093" y="0"/>
                    <a:pt x="70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7" name="Google Shape;307;p51"/>
            <p:cNvSpPr/>
            <p:nvPr/>
          </p:nvSpPr>
          <p:spPr>
            <a:xfrm>
              <a:off x="5223825" y="2038150"/>
              <a:ext cx="35200" cy="66450"/>
            </a:xfrm>
            <a:custGeom>
              <a:avLst/>
              <a:gdLst/>
              <a:ahLst/>
              <a:cxnLst/>
              <a:rect l="l" t="t" r="r" b="b"/>
              <a:pathLst>
                <a:path w="1408" h="2658" extrusionOk="0">
                  <a:moveTo>
                    <a:pt x="705" y="0"/>
                  </a:moveTo>
                  <a:cubicBezTo>
                    <a:pt x="317" y="0"/>
                    <a:pt x="1" y="596"/>
                    <a:pt x="1" y="1330"/>
                  </a:cubicBezTo>
                  <a:cubicBezTo>
                    <a:pt x="1" y="2063"/>
                    <a:pt x="317" y="2658"/>
                    <a:pt x="705" y="2658"/>
                  </a:cubicBezTo>
                  <a:cubicBezTo>
                    <a:pt x="1093" y="2658"/>
                    <a:pt x="1408" y="2063"/>
                    <a:pt x="1408" y="1330"/>
                  </a:cubicBezTo>
                  <a:cubicBezTo>
                    <a:pt x="1408" y="596"/>
                    <a:pt x="1093" y="0"/>
                    <a:pt x="70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8" name="Google Shape;308;p51"/>
            <p:cNvSpPr/>
            <p:nvPr/>
          </p:nvSpPr>
          <p:spPr>
            <a:xfrm>
              <a:off x="5364475" y="2472825"/>
              <a:ext cx="266675" cy="118975"/>
            </a:xfrm>
            <a:custGeom>
              <a:avLst/>
              <a:gdLst/>
              <a:ahLst/>
              <a:cxnLst/>
              <a:rect l="l" t="t" r="r" b="b"/>
              <a:pathLst>
                <a:path w="10667" h="4759" fill="none" extrusionOk="0">
                  <a:moveTo>
                    <a:pt x="1" y="3865"/>
                  </a:moveTo>
                  <a:cubicBezTo>
                    <a:pt x="1" y="3865"/>
                    <a:pt x="6205" y="4759"/>
                    <a:pt x="10666" y="1"/>
                  </a:cubicBez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9" name="Google Shape;309;p51"/>
            <p:cNvSpPr/>
            <p:nvPr/>
          </p:nvSpPr>
          <p:spPr>
            <a:xfrm>
              <a:off x="5298075" y="2837175"/>
              <a:ext cx="150550" cy="310450"/>
            </a:xfrm>
            <a:custGeom>
              <a:avLst/>
              <a:gdLst/>
              <a:ahLst/>
              <a:cxnLst/>
              <a:rect l="l" t="t" r="r" b="b"/>
              <a:pathLst>
                <a:path w="6022" h="12418" extrusionOk="0">
                  <a:moveTo>
                    <a:pt x="4398" y="0"/>
                  </a:moveTo>
                  <a:lnTo>
                    <a:pt x="1" y="12418"/>
                  </a:lnTo>
                  <a:lnTo>
                    <a:pt x="1" y="12418"/>
                  </a:lnTo>
                  <a:lnTo>
                    <a:pt x="6022" y="8383"/>
                  </a:lnTo>
                  <a:lnTo>
                    <a:pt x="4398" y="0"/>
                  </a:lnTo>
                  <a:close/>
                </a:path>
              </a:pathLst>
            </a:custGeom>
            <a:solidFill>
              <a:schemeClr val="accent1"/>
            </a:solid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0" name="Google Shape;310;p51"/>
            <p:cNvSpPr/>
            <p:nvPr/>
          </p:nvSpPr>
          <p:spPr>
            <a:xfrm>
              <a:off x="5408025" y="2521150"/>
              <a:ext cx="531675" cy="598575"/>
            </a:xfrm>
            <a:custGeom>
              <a:avLst/>
              <a:gdLst/>
              <a:ahLst/>
              <a:cxnLst/>
              <a:rect l="l" t="t" r="r" b="b"/>
              <a:pathLst>
                <a:path w="21267" h="23943" extrusionOk="0">
                  <a:moveTo>
                    <a:pt x="18887" y="0"/>
                  </a:moveTo>
                  <a:lnTo>
                    <a:pt x="0" y="12641"/>
                  </a:lnTo>
                  <a:lnTo>
                    <a:pt x="447" y="23942"/>
                  </a:lnTo>
                  <a:lnTo>
                    <a:pt x="21266" y="6692"/>
                  </a:lnTo>
                  <a:lnTo>
                    <a:pt x="18887" y="0"/>
                  </a:lnTo>
                  <a:close/>
                </a:path>
              </a:pathLst>
            </a:custGeom>
            <a:solidFill>
              <a:schemeClr val="accent1"/>
            </a:solid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1" name="Google Shape;311;p51"/>
            <p:cNvSpPr/>
            <p:nvPr/>
          </p:nvSpPr>
          <p:spPr>
            <a:xfrm>
              <a:off x="5640875" y="2966125"/>
              <a:ext cx="635725" cy="1295425"/>
            </a:xfrm>
            <a:custGeom>
              <a:avLst/>
              <a:gdLst/>
              <a:ahLst/>
              <a:cxnLst/>
              <a:rect l="l" t="t" r="r" b="b"/>
              <a:pathLst>
                <a:path w="25429" h="51817" extrusionOk="0">
                  <a:moveTo>
                    <a:pt x="19332" y="0"/>
                  </a:moveTo>
                  <a:cubicBezTo>
                    <a:pt x="19332" y="0"/>
                    <a:pt x="13828" y="2230"/>
                    <a:pt x="12937" y="4164"/>
                  </a:cubicBezTo>
                  <a:cubicBezTo>
                    <a:pt x="12045" y="6097"/>
                    <a:pt x="297" y="49223"/>
                    <a:pt x="297" y="49223"/>
                  </a:cubicBezTo>
                  <a:cubicBezTo>
                    <a:pt x="297" y="49223"/>
                    <a:pt x="0" y="51602"/>
                    <a:pt x="2974" y="51750"/>
                  </a:cubicBezTo>
                  <a:cubicBezTo>
                    <a:pt x="3965" y="51799"/>
                    <a:pt x="6625" y="51816"/>
                    <a:pt x="9731" y="51816"/>
                  </a:cubicBezTo>
                  <a:cubicBezTo>
                    <a:pt x="15944" y="51816"/>
                    <a:pt x="23942" y="51750"/>
                    <a:pt x="23942" y="51750"/>
                  </a:cubicBezTo>
                  <a:cubicBezTo>
                    <a:pt x="23942" y="51750"/>
                    <a:pt x="25428" y="21562"/>
                    <a:pt x="25280" y="16654"/>
                  </a:cubicBezTo>
                  <a:cubicBezTo>
                    <a:pt x="25131" y="11746"/>
                    <a:pt x="24983" y="2824"/>
                    <a:pt x="24240" y="2081"/>
                  </a:cubicBezTo>
                  <a:lnTo>
                    <a:pt x="19332" y="0"/>
                  </a:lnTo>
                  <a:close/>
                </a:path>
              </a:pathLst>
            </a:cu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2" name="Google Shape;312;p51"/>
            <p:cNvSpPr/>
            <p:nvPr/>
          </p:nvSpPr>
          <p:spPr>
            <a:xfrm>
              <a:off x="5640875" y="2966125"/>
              <a:ext cx="635725" cy="1297500"/>
            </a:xfrm>
            <a:custGeom>
              <a:avLst/>
              <a:gdLst/>
              <a:ahLst/>
              <a:cxnLst/>
              <a:rect l="l" t="t" r="r" b="b"/>
              <a:pathLst>
                <a:path w="25429" h="51900" fill="none" extrusionOk="0">
                  <a:moveTo>
                    <a:pt x="19332" y="0"/>
                  </a:moveTo>
                  <a:cubicBezTo>
                    <a:pt x="19332" y="0"/>
                    <a:pt x="13828" y="2230"/>
                    <a:pt x="12937" y="4164"/>
                  </a:cubicBezTo>
                  <a:cubicBezTo>
                    <a:pt x="12045" y="6097"/>
                    <a:pt x="297" y="49223"/>
                    <a:pt x="297" y="49223"/>
                  </a:cubicBezTo>
                  <a:cubicBezTo>
                    <a:pt x="297" y="49223"/>
                    <a:pt x="0" y="51602"/>
                    <a:pt x="2974" y="51750"/>
                  </a:cubicBezTo>
                  <a:cubicBezTo>
                    <a:pt x="5947" y="51899"/>
                    <a:pt x="23942" y="51750"/>
                    <a:pt x="23942" y="51750"/>
                  </a:cubicBezTo>
                  <a:cubicBezTo>
                    <a:pt x="23942" y="51750"/>
                    <a:pt x="25428" y="21562"/>
                    <a:pt x="25280" y="16654"/>
                  </a:cubicBezTo>
                  <a:cubicBezTo>
                    <a:pt x="25131" y="11746"/>
                    <a:pt x="24983" y="2824"/>
                    <a:pt x="24240" y="2081"/>
                  </a:cubicBez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3" name="Google Shape;313;p51"/>
            <p:cNvSpPr/>
            <p:nvPr/>
          </p:nvSpPr>
          <p:spPr>
            <a:xfrm>
              <a:off x="4485075" y="2970475"/>
              <a:ext cx="1201850" cy="1169025"/>
            </a:xfrm>
            <a:custGeom>
              <a:avLst/>
              <a:gdLst/>
              <a:ahLst/>
              <a:cxnLst/>
              <a:rect l="l" t="t" r="r" b="b"/>
              <a:pathLst>
                <a:path w="48074" h="46761" extrusionOk="0">
                  <a:moveTo>
                    <a:pt x="14568" y="0"/>
                  </a:moveTo>
                  <a:cubicBezTo>
                    <a:pt x="13609" y="0"/>
                    <a:pt x="13744" y="1989"/>
                    <a:pt x="14244" y="2748"/>
                  </a:cubicBezTo>
                  <a:cubicBezTo>
                    <a:pt x="14866" y="3697"/>
                    <a:pt x="16934" y="5139"/>
                    <a:pt x="16934" y="5139"/>
                  </a:cubicBezTo>
                  <a:lnTo>
                    <a:pt x="18006" y="6912"/>
                  </a:lnTo>
                  <a:cubicBezTo>
                    <a:pt x="18006" y="6912"/>
                    <a:pt x="11432" y="5363"/>
                    <a:pt x="9843" y="5363"/>
                  </a:cubicBezTo>
                  <a:cubicBezTo>
                    <a:pt x="9800" y="5363"/>
                    <a:pt x="9760" y="5364"/>
                    <a:pt x="9725" y="5366"/>
                  </a:cubicBezTo>
                  <a:cubicBezTo>
                    <a:pt x="8381" y="5454"/>
                    <a:pt x="2290" y="5177"/>
                    <a:pt x="1326" y="6557"/>
                  </a:cubicBezTo>
                  <a:cubicBezTo>
                    <a:pt x="364" y="7938"/>
                    <a:pt x="2613" y="7840"/>
                    <a:pt x="3250" y="8027"/>
                  </a:cubicBezTo>
                  <a:cubicBezTo>
                    <a:pt x="3888" y="8216"/>
                    <a:pt x="5817" y="8024"/>
                    <a:pt x="7213" y="8230"/>
                  </a:cubicBezTo>
                  <a:cubicBezTo>
                    <a:pt x="8608" y="8434"/>
                    <a:pt x="12090" y="9324"/>
                    <a:pt x="12090" y="9324"/>
                  </a:cubicBezTo>
                  <a:cubicBezTo>
                    <a:pt x="12090" y="9324"/>
                    <a:pt x="2840" y="10818"/>
                    <a:pt x="1668" y="11028"/>
                  </a:cubicBezTo>
                  <a:cubicBezTo>
                    <a:pt x="497" y="11236"/>
                    <a:pt x="0" y="12684"/>
                    <a:pt x="863" y="13285"/>
                  </a:cubicBezTo>
                  <a:cubicBezTo>
                    <a:pt x="1378" y="13644"/>
                    <a:pt x="2596" y="13716"/>
                    <a:pt x="3494" y="13716"/>
                  </a:cubicBezTo>
                  <a:cubicBezTo>
                    <a:pt x="4099" y="13716"/>
                    <a:pt x="4559" y="13684"/>
                    <a:pt x="4559" y="13684"/>
                  </a:cubicBezTo>
                  <a:cubicBezTo>
                    <a:pt x="4559" y="13684"/>
                    <a:pt x="8965" y="16374"/>
                    <a:pt x="9922" y="16657"/>
                  </a:cubicBezTo>
                  <a:cubicBezTo>
                    <a:pt x="10879" y="16940"/>
                    <a:pt x="13084" y="17454"/>
                    <a:pt x="13084" y="17454"/>
                  </a:cubicBezTo>
                  <a:cubicBezTo>
                    <a:pt x="13084" y="17454"/>
                    <a:pt x="19617" y="20218"/>
                    <a:pt x="21781" y="21343"/>
                  </a:cubicBezTo>
                  <a:cubicBezTo>
                    <a:pt x="23946" y="22470"/>
                    <a:pt x="28615" y="29192"/>
                    <a:pt x="31023" y="32538"/>
                  </a:cubicBezTo>
                  <a:cubicBezTo>
                    <a:pt x="33431" y="35886"/>
                    <a:pt x="36807" y="40421"/>
                    <a:pt x="39033" y="42745"/>
                  </a:cubicBezTo>
                  <a:cubicBezTo>
                    <a:pt x="41259" y="45067"/>
                    <a:pt x="42769" y="46761"/>
                    <a:pt x="42769" y="46761"/>
                  </a:cubicBezTo>
                  <a:lnTo>
                    <a:pt x="48074" y="33282"/>
                  </a:lnTo>
                  <a:lnTo>
                    <a:pt x="44822" y="31141"/>
                  </a:lnTo>
                  <a:cubicBezTo>
                    <a:pt x="44822" y="31141"/>
                    <a:pt x="29494" y="18009"/>
                    <a:pt x="26930" y="13783"/>
                  </a:cubicBezTo>
                  <a:cubicBezTo>
                    <a:pt x="24367" y="9556"/>
                    <a:pt x="23750" y="6947"/>
                    <a:pt x="21922" y="5158"/>
                  </a:cubicBezTo>
                  <a:cubicBezTo>
                    <a:pt x="20093" y="3368"/>
                    <a:pt x="17413" y="1883"/>
                    <a:pt x="15489" y="412"/>
                  </a:cubicBezTo>
                  <a:cubicBezTo>
                    <a:pt x="15108" y="121"/>
                    <a:pt x="14805" y="0"/>
                    <a:pt x="14568" y="0"/>
                  </a:cubicBezTo>
                  <a:close/>
                </a:path>
              </a:pathLst>
            </a:cu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4" name="Google Shape;314;p51"/>
            <p:cNvSpPr/>
            <p:nvPr/>
          </p:nvSpPr>
          <p:spPr>
            <a:xfrm>
              <a:off x="4485075" y="3129450"/>
              <a:ext cx="1141850" cy="959475"/>
            </a:xfrm>
            <a:custGeom>
              <a:avLst/>
              <a:gdLst/>
              <a:ahLst/>
              <a:cxnLst/>
              <a:rect l="l" t="t" r="r" b="b"/>
              <a:pathLst>
                <a:path w="45674" h="38379" extrusionOk="0">
                  <a:moveTo>
                    <a:pt x="1326" y="198"/>
                  </a:moveTo>
                  <a:lnTo>
                    <a:pt x="1326" y="198"/>
                  </a:lnTo>
                  <a:cubicBezTo>
                    <a:pt x="364" y="1577"/>
                    <a:pt x="2613" y="1479"/>
                    <a:pt x="3250" y="1668"/>
                  </a:cubicBezTo>
                  <a:cubicBezTo>
                    <a:pt x="3888" y="1855"/>
                    <a:pt x="5817" y="1665"/>
                    <a:pt x="7213" y="1869"/>
                  </a:cubicBezTo>
                  <a:cubicBezTo>
                    <a:pt x="8610" y="2073"/>
                    <a:pt x="12090" y="2963"/>
                    <a:pt x="12090" y="2963"/>
                  </a:cubicBezTo>
                  <a:cubicBezTo>
                    <a:pt x="12090" y="2963"/>
                    <a:pt x="2840" y="4459"/>
                    <a:pt x="1670" y="4667"/>
                  </a:cubicBezTo>
                  <a:cubicBezTo>
                    <a:pt x="498" y="4875"/>
                    <a:pt x="0" y="6323"/>
                    <a:pt x="863" y="6924"/>
                  </a:cubicBezTo>
                  <a:cubicBezTo>
                    <a:pt x="1378" y="7285"/>
                    <a:pt x="2599" y="7357"/>
                    <a:pt x="3497" y="7357"/>
                  </a:cubicBezTo>
                  <a:cubicBezTo>
                    <a:pt x="4101" y="7357"/>
                    <a:pt x="4559" y="7325"/>
                    <a:pt x="4559" y="7325"/>
                  </a:cubicBezTo>
                  <a:cubicBezTo>
                    <a:pt x="4559" y="7325"/>
                    <a:pt x="8965" y="10015"/>
                    <a:pt x="9922" y="10298"/>
                  </a:cubicBezTo>
                  <a:cubicBezTo>
                    <a:pt x="10879" y="10581"/>
                    <a:pt x="13084" y="11095"/>
                    <a:pt x="13084" y="11095"/>
                  </a:cubicBezTo>
                  <a:cubicBezTo>
                    <a:pt x="13084" y="11095"/>
                    <a:pt x="19617" y="13859"/>
                    <a:pt x="21781" y="14984"/>
                  </a:cubicBezTo>
                  <a:cubicBezTo>
                    <a:pt x="23946" y="16111"/>
                    <a:pt x="28615" y="22833"/>
                    <a:pt x="31023" y="26179"/>
                  </a:cubicBezTo>
                  <a:cubicBezTo>
                    <a:pt x="33431" y="29527"/>
                    <a:pt x="36807" y="34062"/>
                    <a:pt x="39033" y="36386"/>
                  </a:cubicBezTo>
                  <a:cubicBezTo>
                    <a:pt x="39741" y="37126"/>
                    <a:pt x="40376" y="37801"/>
                    <a:pt x="40914" y="38378"/>
                  </a:cubicBezTo>
                  <a:cubicBezTo>
                    <a:pt x="42736" y="36520"/>
                    <a:pt x="44538" y="34642"/>
                    <a:pt x="45382" y="33759"/>
                  </a:cubicBezTo>
                  <a:lnTo>
                    <a:pt x="45674" y="33019"/>
                  </a:lnTo>
                  <a:cubicBezTo>
                    <a:pt x="44243" y="31469"/>
                    <a:pt x="35427" y="21977"/>
                    <a:pt x="30145" y="17507"/>
                  </a:cubicBezTo>
                  <a:cubicBezTo>
                    <a:pt x="24384" y="12632"/>
                    <a:pt x="19952" y="3990"/>
                    <a:pt x="14634" y="1996"/>
                  </a:cubicBezTo>
                  <a:cubicBezTo>
                    <a:pt x="9316" y="0"/>
                    <a:pt x="3776" y="888"/>
                    <a:pt x="1326" y="19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5" name="Google Shape;315;p51"/>
            <p:cNvSpPr/>
            <p:nvPr/>
          </p:nvSpPr>
          <p:spPr>
            <a:xfrm>
              <a:off x="4485075" y="2944050"/>
              <a:ext cx="1201850" cy="1195450"/>
            </a:xfrm>
            <a:custGeom>
              <a:avLst/>
              <a:gdLst/>
              <a:ahLst/>
              <a:cxnLst/>
              <a:rect l="l" t="t" r="r" b="b"/>
              <a:pathLst>
                <a:path w="48074" h="47818" fill="none" extrusionOk="0">
                  <a:moveTo>
                    <a:pt x="44822" y="32198"/>
                  </a:moveTo>
                  <a:cubicBezTo>
                    <a:pt x="44822" y="32198"/>
                    <a:pt x="29494" y="19066"/>
                    <a:pt x="26930" y="14840"/>
                  </a:cubicBezTo>
                  <a:cubicBezTo>
                    <a:pt x="24367" y="10613"/>
                    <a:pt x="23750" y="8004"/>
                    <a:pt x="21922" y="6215"/>
                  </a:cubicBezTo>
                  <a:cubicBezTo>
                    <a:pt x="20093" y="4425"/>
                    <a:pt x="17413" y="2940"/>
                    <a:pt x="15489" y="1469"/>
                  </a:cubicBezTo>
                  <a:cubicBezTo>
                    <a:pt x="13565" y="1"/>
                    <a:pt x="13620" y="2859"/>
                    <a:pt x="14244" y="3805"/>
                  </a:cubicBezTo>
                  <a:cubicBezTo>
                    <a:pt x="14866" y="4754"/>
                    <a:pt x="16934" y="6196"/>
                    <a:pt x="16934" y="6196"/>
                  </a:cubicBezTo>
                  <a:lnTo>
                    <a:pt x="18006" y="7969"/>
                  </a:lnTo>
                  <a:cubicBezTo>
                    <a:pt x="18006" y="7969"/>
                    <a:pt x="11068" y="6334"/>
                    <a:pt x="9725" y="6423"/>
                  </a:cubicBezTo>
                  <a:cubicBezTo>
                    <a:pt x="8381" y="6511"/>
                    <a:pt x="2290" y="6234"/>
                    <a:pt x="1326" y="7614"/>
                  </a:cubicBezTo>
                  <a:cubicBezTo>
                    <a:pt x="364" y="8995"/>
                    <a:pt x="2613" y="8897"/>
                    <a:pt x="3250" y="9084"/>
                  </a:cubicBezTo>
                  <a:cubicBezTo>
                    <a:pt x="3888" y="9273"/>
                    <a:pt x="5817" y="9081"/>
                    <a:pt x="7213" y="9287"/>
                  </a:cubicBezTo>
                  <a:cubicBezTo>
                    <a:pt x="8608" y="9491"/>
                    <a:pt x="12090" y="10381"/>
                    <a:pt x="12090" y="10381"/>
                  </a:cubicBezTo>
                  <a:cubicBezTo>
                    <a:pt x="12090" y="10381"/>
                    <a:pt x="2840" y="11875"/>
                    <a:pt x="1668" y="12085"/>
                  </a:cubicBezTo>
                  <a:cubicBezTo>
                    <a:pt x="497" y="12293"/>
                    <a:pt x="0" y="13741"/>
                    <a:pt x="863" y="14342"/>
                  </a:cubicBezTo>
                  <a:cubicBezTo>
                    <a:pt x="1725" y="14943"/>
                    <a:pt x="4559" y="14741"/>
                    <a:pt x="4559" y="14741"/>
                  </a:cubicBezTo>
                  <a:cubicBezTo>
                    <a:pt x="4559" y="14741"/>
                    <a:pt x="8965" y="17431"/>
                    <a:pt x="9922" y="17714"/>
                  </a:cubicBezTo>
                  <a:cubicBezTo>
                    <a:pt x="10879" y="17997"/>
                    <a:pt x="13084" y="18511"/>
                    <a:pt x="13084" y="18511"/>
                  </a:cubicBezTo>
                  <a:cubicBezTo>
                    <a:pt x="13084" y="18511"/>
                    <a:pt x="19617" y="21275"/>
                    <a:pt x="21781" y="22400"/>
                  </a:cubicBezTo>
                  <a:cubicBezTo>
                    <a:pt x="23946" y="23527"/>
                    <a:pt x="28615" y="30249"/>
                    <a:pt x="31023" y="33595"/>
                  </a:cubicBezTo>
                  <a:cubicBezTo>
                    <a:pt x="33431" y="36943"/>
                    <a:pt x="36807" y="41478"/>
                    <a:pt x="39033" y="43802"/>
                  </a:cubicBezTo>
                  <a:cubicBezTo>
                    <a:pt x="41259" y="46124"/>
                    <a:pt x="42769" y="47818"/>
                    <a:pt x="42769" y="47818"/>
                  </a:cubicBezTo>
                  <a:lnTo>
                    <a:pt x="48074" y="34339"/>
                  </a:lnTo>
                  <a:close/>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6" name="Google Shape;316;p51"/>
            <p:cNvSpPr/>
            <p:nvPr/>
          </p:nvSpPr>
          <p:spPr>
            <a:xfrm>
              <a:off x="4599050" y="3306375"/>
              <a:ext cx="217100" cy="16675"/>
            </a:xfrm>
            <a:custGeom>
              <a:avLst/>
              <a:gdLst/>
              <a:ahLst/>
              <a:cxnLst/>
              <a:rect l="l" t="t" r="r" b="b"/>
              <a:pathLst>
                <a:path w="8684" h="667" fill="none" extrusionOk="0">
                  <a:moveTo>
                    <a:pt x="0" y="249"/>
                  </a:moveTo>
                  <a:lnTo>
                    <a:pt x="4789" y="0"/>
                  </a:lnTo>
                  <a:lnTo>
                    <a:pt x="8683" y="667"/>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7" name="Google Shape;317;p51"/>
            <p:cNvSpPr/>
            <p:nvPr/>
          </p:nvSpPr>
          <p:spPr>
            <a:xfrm>
              <a:off x="4690350" y="3364775"/>
              <a:ext cx="121600" cy="17375"/>
            </a:xfrm>
            <a:custGeom>
              <a:avLst/>
              <a:gdLst/>
              <a:ahLst/>
              <a:cxnLst/>
              <a:rect l="l" t="t" r="r" b="b"/>
              <a:pathLst>
                <a:path w="4864" h="695" fill="none" extrusionOk="0">
                  <a:moveTo>
                    <a:pt x="0" y="0"/>
                  </a:moveTo>
                  <a:cubicBezTo>
                    <a:pt x="0" y="0"/>
                    <a:pt x="3243" y="694"/>
                    <a:pt x="4863" y="579"/>
                  </a:cubicBez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8" name="Google Shape;318;p51"/>
            <p:cNvSpPr/>
            <p:nvPr/>
          </p:nvSpPr>
          <p:spPr>
            <a:xfrm>
              <a:off x="5440100" y="3698525"/>
              <a:ext cx="866250" cy="557650"/>
            </a:xfrm>
            <a:custGeom>
              <a:avLst/>
              <a:gdLst/>
              <a:ahLst/>
              <a:cxnLst/>
              <a:rect l="l" t="t" r="r" b="b"/>
              <a:pathLst>
                <a:path w="34650" h="22306" extrusionOk="0">
                  <a:moveTo>
                    <a:pt x="8625" y="1"/>
                  </a:moveTo>
                  <a:cubicBezTo>
                    <a:pt x="7732" y="1"/>
                    <a:pt x="1" y="16357"/>
                    <a:pt x="1042" y="17101"/>
                  </a:cubicBezTo>
                  <a:cubicBezTo>
                    <a:pt x="2083" y="17845"/>
                    <a:pt x="8923" y="22306"/>
                    <a:pt x="8923" y="22306"/>
                  </a:cubicBezTo>
                  <a:lnTo>
                    <a:pt x="31973" y="22306"/>
                  </a:lnTo>
                  <a:cubicBezTo>
                    <a:pt x="31973" y="22306"/>
                    <a:pt x="34650" y="16804"/>
                    <a:pt x="27363" y="10261"/>
                  </a:cubicBezTo>
                  <a:cubicBezTo>
                    <a:pt x="27363" y="10261"/>
                    <a:pt x="9517" y="1"/>
                    <a:pt x="8625" y="1"/>
                  </a:cubicBezTo>
                  <a:close/>
                </a:path>
              </a:pathLst>
            </a:custGeom>
            <a:solidFill>
              <a:schemeClr val="dk1"/>
            </a:solid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9" name="Google Shape;319;p51"/>
            <p:cNvSpPr/>
            <p:nvPr/>
          </p:nvSpPr>
          <p:spPr>
            <a:xfrm>
              <a:off x="5428925" y="3673475"/>
              <a:ext cx="442425" cy="567875"/>
            </a:xfrm>
            <a:custGeom>
              <a:avLst/>
              <a:gdLst/>
              <a:ahLst/>
              <a:cxnLst/>
              <a:rect l="l" t="t" r="r" b="b"/>
              <a:pathLst>
                <a:path w="17697" h="22715" extrusionOk="0">
                  <a:moveTo>
                    <a:pt x="8699" y="1"/>
                  </a:moveTo>
                  <a:cubicBezTo>
                    <a:pt x="8381" y="1"/>
                    <a:pt x="8092" y="127"/>
                    <a:pt x="8032" y="556"/>
                  </a:cubicBezTo>
                  <a:cubicBezTo>
                    <a:pt x="8032" y="556"/>
                    <a:pt x="1" y="17212"/>
                    <a:pt x="150" y="17954"/>
                  </a:cubicBezTo>
                  <a:cubicBezTo>
                    <a:pt x="298" y="18697"/>
                    <a:pt x="6693" y="22564"/>
                    <a:pt x="7882" y="22714"/>
                  </a:cubicBezTo>
                  <a:cubicBezTo>
                    <a:pt x="7887" y="22714"/>
                    <a:pt x="7892" y="22714"/>
                    <a:pt x="7897" y="22714"/>
                  </a:cubicBezTo>
                  <a:cubicBezTo>
                    <a:pt x="9143" y="22714"/>
                    <a:pt x="17696" y="5015"/>
                    <a:pt x="17400" y="4569"/>
                  </a:cubicBezTo>
                  <a:cubicBezTo>
                    <a:pt x="17103" y="4122"/>
                    <a:pt x="9667" y="257"/>
                    <a:pt x="9667" y="257"/>
                  </a:cubicBezTo>
                  <a:cubicBezTo>
                    <a:pt x="9667" y="257"/>
                    <a:pt x="9153" y="1"/>
                    <a:pt x="8699" y="1"/>
                  </a:cubicBezTo>
                  <a:close/>
                </a:path>
              </a:pathLst>
            </a:custGeom>
            <a:solidFill>
              <a:schemeClr val="accent1"/>
            </a:solid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0" name="Google Shape;320;p51"/>
            <p:cNvSpPr/>
            <p:nvPr/>
          </p:nvSpPr>
          <p:spPr>
            <a:xfrm>
              <a:off x="437550" y="2534525"/>
              <a:ext cx="1733925" cy="1686225"/>
            </a:xfrm>
            <a:custGeom>
              <a:avLst/>
              <a:gdLst/>
              <a:ahLst/>
              <a:cxnLst/>
              <a:rect l="l" t="t" r="r" b="b"/>
              <a:pathLst>
                <a:path w="69357" h="67449" extrusionOk="0">
                  <a:moveTo>
                    <a:pt x="49219" y="0"/>
                  </a:moveTo>
                  <a:cubicBezTo>
                    <a:pt x="48580" y="0"/>
                    <a:pt x="47883" y="27"/>
                    <a:pt x="47124" y="85"/>
                  </a:cubicBezTo>
                  <a:lnTo>
                    <a:pt x="3984" y="85"/>
                  </a:lnTo>
                  <a:cubicBezTo>
                    <a:pt x="3984" y="85"/>
                    <a:pt x="0" y="748"/>
                    <a:pt x="1328" y="8713"/>
                  </a:cubicBezTo>
                  <a:cubicBezTo>
                    <a:pt x="2656" y="16677"/>
                    <a:pt x="9293" y="67449"/>
                    <a:pt x="9293" y="67449"/>
                  </a:cubicBezTo>
                  <a:lnTo>
                    <a:pt x="69357" y="67449"/>
                  </a:lnTo>
                  <a:lnTo>
                    <a:pt x="56271" y="2856"/>
                  </a:lnTo>
                  <a:cubicBezTo>
                    <a:pt x="56271" y="2856"/>
                    <a:pt x="55838" y="0"/>
                    <a:pt x="49219" y="0"/>
                  </a:cubicBezTo>
                  <a:close/>
                </a:path>
              </a:pathLst>
            </a:custGeom>
            <a:solidFill>
              <a:schemeClr val="accent2"/>
            </a:solid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1" name="Google Shape;321;p51"/>
            <p:cNvSpPr/>
            <p:nvPr/>
          </p:nvSpPr>
          <p:spPr>
            <a:xfrm>
              <a:off x="437600" y="2536650"/>
              <a:ext cx="428725" cy="1684100"/>
            </a:xfrm>
            <a:custGeom>
              <a:avLst/>
              <a:gdLst/>
              <a:ahLst/>
              <a:cxnLst/>
              <a:rect l="l" t="t" r="r" b="b"/>
              <a:pathLst>
                <a:path w="17149" h="67364" extrusionOk="0">
                  <a:moveTo>
                    <a:pt x="3982" y="0"/>
                  </a:moveTo>
                  <a:cubicBezTo>
                    <a:pt x="3982" y="0"/>
                    <a:pt x="0" y="663"/>
                    <a:pt x="1328" y="8628"/>
                  </a:cubicBezTo>
                  <a:cubicBezTo>
                    <a:pt x="2654" y="16592"/>
                    <a:pt x="9291" y="67364"/>
                    <a:pt x="9291" y="67364"/>
                  </a:cubicBezTo>
                  <a:lnTo>
                    <a:pt x="17148" y="67364"/>
                  </a:lnTo>
                  <a:cubicBezTo>
                    <a:pt x="15374" y="55339"/>
                    <a:pt x="8780" y="10801"/>
                    <a:pt x="7632" y="5641"/>
                  </a:cubicBezTo>
                  <a:cubicBezTo>
                    <a:pt x="6490" y="500"/>
                    <a:pt x="4614" y="31"/>
                    <a:pt x="4112" y="0"/>
                  </a:cubicBezTo>
                  <a:close/>
                </a:path>
              </a:pathLst>
            </a:custGeom>
            <a:solidFill>
              <a:schemeClr val="dk2"/>
            </a:solid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2" name="Google Shape;322;p51"/>
            <p:cNvSpPr/>
            <p:nvPr/>
          </p:nvSpPr>
          <p:spPr>
            <a:xfrm>
              <a:off x="918350" y="2505600"/>
              <a:ext cx="2211825" cy="1712100"/>
            </a:xfrm>
            <a:custGeom>
              <a:avLst/>
              <a:gdLst/>
              <a:ahLst/>
              <a:cxnLst/>
              <a:rect l="l" t="t" r="r" b="b"/>
              <a:pathLst>
                <a:path w="88473" h="68484" extrusionOk="0">
                  <a:moveTo>
                    <a:pt x="39168" y="0"/>
                  </a:moveTo>
                  <a:cubicBezTo>
                    <a:pt x="38497" y="0"/>
                    <a:pt x="37869" y="70"/>
                    <a:pt x="37348" y="265"/>
                  </a:cubicBezTo>
                  <a:cubicBezTo>
                    <a:pt x="37348" y="265"/>
                    <a:pt x="11953" y="9724"/>
                    <a:pt x="7969" y="12380"/>
                  </a:cubicBezTo>
                  <a:cubicBezTo>
                    <a:pt x="3984" y="15036"/>
                    <a:pt x="0" y="19684"/>
                    <a:pt x="0" y="25992"/>
                  </a:cubicBezTo>
                  <a:cubicBezTo>
                    <a:pt x="0" y="32299"/>
                    <a:pt x="3652" y="68484"/>
                    <a:pt x="3652" y="68484"/>
                  </a:cubicBezTo>
                  <a:lnTo>
                    <a:pt x="88472" y="68484"/>
                  </a:lnTo>
                  <a:cubicBezTo>
                    <a:pt x="88472" y="68484"/>
                    <a:pt x="77849" y="31138"/>
                    <a:pt x="74362" y="23336"/>
                  </a:cubicBezTo>
                  <a:cubicBezTo>
                    <a:pt x="72414" y="18975"/>
                    <a:pt x="70461" y="14132"/>
                    <a:pt x="67167" y="10580"/>
                  </a:cubicBezTo>
                  <a:cubicBezTo>
                    <a:pt x="62853" y="5925"/>
                    <a:pt x="56523" y="3111"/>
                    <a:pt x="50487" y="1464"/>
                  </a:cubicBezTo>
                  <a:cubicBezTo>
                    <a:pt x="48215" y="844"/>
                    <a:pt x="45992" y="631"/>
                    <a:pt x="43657" y="452"/>
                  </a:cubicBezTo>
                  <a:cubicBezTo>
                    <a:pt x="42427" y="359"/>
                    <a:pt x="40686" y="0"/>
                    <a:pt x="39168" y="0"/>
                  </a:cubicBezTo>
                  <a:close/>
                </a:path>
              </a:pathLst>
            </a:custGeom>
            <a:gradFill>
              <a:gsLst>
                <a:gs pos="0">
                  <a:schemeClr val="accent1"/>
                </a:gs>
                <a:gs pos="100000">
                  <a:schemeClr val="accent2"/>
                </a:gs>
              </a:gsLst>
              <a:path path="circle">
                <a:fillToRect r="100000" b="100000"/>
              </a:path>
              <a:tileRect l="-100000" t="-100000"/>
            </a:gra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3" name="Google Shape;323;p51"/>
            <p:cNvSpPr/>
            <p:nvPr/>
          </p:nvSpPr>
          <p:spPr>
            <a:xfrm>
              <a:off x="918350" y="2496350"/>
              <a:ext cx="2211825" cy="1721350"/>
            </a:xfrm>
            <a:custGeom>
              <a:avLst/>
              <a:gdLst/>
              <a:ahLst/>
              <a:cxnLst/>
              <a:rect l="l" t="t" r="r" b="b"/>
              <a:pathLst>
                <a:path w="88473" h="68854" fill="none" extrusionOk="0">
                  <a:moveTo>
                    <a:pt x="37348" y="635"/>
                  </a:moveTo>
                  <a:cubicBezTo>
                    <a:pt x="37348" y="635"/>
                    <a:pt x="11953" y="10094"/>
                    <a:pt x="7969" y="12750"/>
                  </a:cubicBezTo>
                  <a:cubicBezTo>
                    <a:pt x="3984" y="15406"/>
                    <a:pt x="0" y="20054"/>
                    <a:pt x="0" y="26362"/>
                  </a:cubicBezTo>
                  <a:cubicBezTo>
                    <a:pt x="0" y="32669"/>
                    <a:pt x="3652" y="68854"/>
                    <a:pt x="3652" y="68854"/>
                  </a:cubicBezTo>
                  <a:lnTo>
                    <a:pt x="88472" y="68854"/>
                  </a:lnTo>
                  <a:cubicBezTo>
                    <a:pt x="88472" y="68854"/>
                    <a:pt x="77849" y="31508"/>
                    <a:pt x="74362" y="23706"/>
                  </a:cubicBezTo>
                  <a:cubicBezTo>
                    <a:pt x="72414" y="19345"/>
                    <a:pt x="70461" y="14502"/>
                    <a:pt x="67167" y="10950"/>
                  </a:cubicBezTo>
                  <a:cubicBezTo>
                    <a:pt x="62853" y="6295"/>
                    <a:pt x="56523" y="3481"/>
                    <a:pt x="50487" y="1834"/>
                  </a:cubicBezTo>
                  <a:cubicBezTo>
                    <a:pt x="48215" y="1214"/>
                    <a:pt x="45992" y="1001"/>
                    <a:pt x="43657" y="822"/>
                  </a:cubicBezTo>
                  <a:cubicBezTo>
                    <a:pt x="41883" y="688"/>
                    <a:pt x="39047" y="1"/>
                    <a:pt x="37348" y="635"/>
                  </a:cubicBezTo>
                  <a:close/>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4" name="Google Shape;324;p51"/>
            <p:cNvSpPr/>
            <p:nvPr/>
          </p:nvSpPr>
          <p:spPr>
            <a:xfrm>
              <a:off x="1685375" y="2477200"/>
              <a:ext cx="635250" cy="508350"/>
            </a:xfrm>
            <a:custGeom>
              <a:avLst/>
              <a:gdLst/>
              <a:ahLst/>
              <a:cxnLst/>
              <a:rect l="l" t="t" r="r" b="b"/>
              <a:pathLst>
                <a:path w="25410" h="20334" extrusionOk="0">
                  <a:moveTo>
                    <a:pt x="12705" y="1"/>
                  </a:moveTo>
                  <a:cubicBezTo>
                    <a:pt x="9336" y="1"/>
                    <a:pt x="6104" y="1071"/>
                    <a:pt x="3721" y="2978"/>
                  </a:cubicBezTo>
                  <a:cubicBezTo>
                    <a:pt x="1338" y="4884"/>
                    <a:pt x="0" y="7471"/>
                    <a:pt x="0" y="10166"/>
                  </a:cubicBezTo>
                  <a:cubicBezTo>
                    <a:pt x="0" y="12863"/>
                    <a:pt x="1338" y="15450"/>
                    <a:pt x="3721" y="17355"/>
                  </a:cubicBezTo>
                  <a:cubicBezTo>
                    <a:pt x="6104" y="19262"/>
                    <a:pt x="9336" y="20334"/>
                    <a:pt x="12705" y="20334"/>
                  </a:cubicBezTo>
                  <a:cubicBezTo>
                    <a:pt x="16075" y="20334"/>
                    <a:pt x="19306" y="19262"/>
                    <a:pt x="21689" y="17355"/>
                  </a:cubicBezTo>
                  <a:cubicBezTo>
                    <a:pt x="24071" y="15450"/>
                    <a:pt x="25410" y="12863"/>
                    <a:pt x="25410" y="10166"/>
                  </a:cubicBezTo>
                  <a:cubicBezTo>
                    <a:pt x="25410" y="7471"/>
                    <a:pt x="24071" y="4884"/>
                    <a:pt x="21689" y="2978"/>
                  </a:cubicBezTo>
                  <a:cubicBezTo>
                    <a:pt x="19306" y="1071"/>
                    <a:pt x="16075" y="1"/>
                    <a:pt x="12705" y="1"/>
                  </a:cubicBezTo>
                  <a:close/>
                </a:path>
              </a:pathLst>
            </a:custGeom>
            <a:solidFill>
              <a:schemeClr val="accent1"/>
            </a:solid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5" name="Google Shape;325;p51"/>
            <p:cNvSpPr/>
            <p:nvPr/>
          </p:nvSpPr>
          <p:spPr>
            <a:xfrm>
              <a:off x="1744150" y="2350350"/>
              <a:ext cx="497975" cy="542700"/>
            </a:xfrm>
            <a:custGeom>
              <a:avLst/>
              <a:gdLst/>
              <a:ahLst/>
              <a:cxnLst/>
              <a:rect l="l" t="t" r="r" b="b"/>
              <a:pathLst>
                <a:path w="19919" h="21708" extrusionOk="0">
                  <a:moveTo>
                    <a:pt x="17928" y="0"/>
                  </a:moveTo>
                  <a:cubicBezTo>
                    <a:pt x="17927" y="1"/>
                    <a:pt x="13149" y="2389"/>
                    <a:pt x="7689" y="2389"/>
                  </a:cubicBezTo>
                  <a:cubicBezTo>
                    <a:pt x="5136" y="2389"/>
                    <a:pt x="2434" y="1867"/>
                    <a:pt x="1" y="334"/>
                  </a:cubicBezTo>
                  <a:lnTo>
                    <a:pt x="1" y="334"/>
                  </a:lnTo>
                  <a:cubicBezTo>
                    <a:pt x="1" y="334"/>
                    <a:pt x="1162" y="9297"/>
                    <a:pt x="997" y="10292"/>
                  </a:cubicBezTo>
                  <a:cubicBezTo>
                    <a:pt x="831" y="11288"/>
                    <a:pt x="997" y="17595"/>
                    <a:pt x="5644" y="20251"/>
                  </a:cubicBezTo>
                  <a:cubicBezTo>
                    <a:pt x="7389" y="21248"/>
                    <a:pt x="9181" y="21707"/>
                    <a:pt x="10862" y="21707"/>
                  </a:cubicBezTo>
                  <a:cubicBezTo>
                    <a:pt x="13657" y="21707"/>
                    <a:pt x="16144" y="20437"/>
                    <a:pt x="17596" y="18260"/>
                  </a:cubicBezTo>
                  <a:cubicBezTo>
                    <a:pt x="19918" y="14773"/>
                    <a:pt x="17928" y="1"/>
                    <a:pt x="17928" y="0"/>
                  </a:cubicBezTo>
                  <a:close/>
                </a:path>
              </a:pathLst>
            </a:cu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6" name="Google Shape;326;p51"/>
            <p:cNvSpPr/>
            <p:nvPr/>
          </p:nvSpPr>
          <p:spPr>
            <a:xfrm>
              <a:off x="1744150" y="2350350"/>
              <a:ext cx="464300" cy="247600"/>
            </a:xfrm>
            <a:custGeom>
              <a:avLst/>
              <a:gdLst/>
              <a:ahLst/>
              <a:cxnLst/>
              <a:rect l="l" t="t" r="r" b="b"/>
              <a:pathLst>
                <a:path w="18572" h="9904" extrusionOk="0">
                  <a:moveTo>
                    <a:pt x="17928" y="0"/>
                  </a:moveTo>
                  <a:cubicBezTo>
                    <a:pt x="17928" y="0"/>
                    <a:pt x="13151" y="2389"/>
                    <a:pt x="7691" y="2389"/>
                  </a:cubicBezTo>
                  <a:cubicBezTo>
                    <a:pt x="5138" y="2389"/>
                    <a:pt x="2434" y="1866"/>
                    <a:pt x="1" y="332"/>
                  </a:cubicBezTo>
                  <a:lnTo>
                    <a:pt x="1" y="332"/>
                  </a:lnTo>
                  <a:cubicBezTo>
                    <a:pt x="1" y="332"/>
                    <a:pt x="568" y="4711"/>
                    <a:pt x="853" y="7686"/>
                  </a:cubicBezTo>
                  <a:cubicBezTo>
                    <a:pt x="2843" y="8865"/>
                    <a:pt x="5506" y="9903"/>
                    <a:pt x="8715" y="9903"/>
                  </a:cubicBezTo>
                  <a:cubicBezTo>
                    <a:pt x="11592" y="9903"/>
                    <a:pt x="14908" y="9069"/>
                    <a:pt x="18572" y="6753"/>
                  </a:cubicBezTo>
                  <a:cubicBezTo>
                    <a:pt x="18342" y="3077"/>
                    <a:pt x="17928" y="0"/>
                    <a:pt x="17928"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7" name="Google Shape;327;p51"/>
            <p:cNvSpPr/>
            <p:nvPr/>
          </p:nvSpPr>
          <p:spPr>
            <a:xfrm>
              <a:off x="1744150" y="2350350"/>
              <a:ext cx="497975" cy="572675"/>
            </a:xfrm>
            <a:custGeom>
              <a:avLst/>
              <a:gdLst/>
              <a:ahLst/>
              <a:cxnLst/>
              <a:rect l="l" t="t" r="r" b="b"/>
              <a:pathLst>
                <a:path w="19919" h="22907" fill="none" extrusionOk="0">
                  <a:moveTo>
                    <a:pt x="1" y="334"/>
                  </a:moveTo>
                  <a:cubicBezTo>
                    <a:pt x="1" y="334"/>
                    <a:pt x="1162" y="9297"/>
                    <a:pt x="997" y="10292"/>
                  </a:cubicBezTo>
                  <a:cubicBezTo>
                    <a:pt x="831" y="11288"/>
                    <a:pt x="997" y="17595"/>
                    <a:pt x="5644" y="20251"/>
                  </a:cubicBezTo>
                  <a:cubicBezTo>
                    <a:pt x="10292" y="22907"/>
                    <a:pt x="15272" y="21746"/>
                    <a:pt x="17596" y="18260"/>
                  </a:cubicBezTo>
                  <a:cubicBezTo>
                    <a:pt x="19918" y="14773"/>
                    <a:pt x="17928" y="0"/>
                    <a:pt x="17928" y="0"/>
                  </a:cubicBezTo>
                  <a:cubicBezTo>
                    <a:pt x="17928" y="0"/>
                    <a:pt x="7636" y="5145"/>
                    <a:pt x="1" y="334"/>
                  </a:cubicBezTo>
                  <a:close/>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8" name="Google Shape;328;p51"/>
            <p:cNvSpPr/>
            <p:nvPr/>
          </p:nvSpPr>
          <p:spPr>
            <a:xfrm>
              <a:off x="1578575" y="1397675"/>
              <a:ext cx="783500" cy="1079550"/>
            </a:xfrm>
            <a:custGeom>
              <a:avLst/>
              <a:gdLst/>
              <a:ahLst/>
              <a:cxnLst/>
              <a:rect l="l" t="t" r="r" b="b"/>
              <a:pathLst>
                <a:path w="31340" h="43182" extrusionOk="0">
                  <a:moveTo>
                    <a:pt x="17308" y="1"/>
                  </a:moveTo>
                  <a:cubicBezTo>
                    <a:pt x="16882" y="1"/>
                    <a:pt x="16451" y="26"/>
                    <a:pt x="16017" y="76"/>
                  </a:cubicBezTo>
                  <a:lnTo>
                    <a:pt x="10376" y="736"/>
                  </a:lnTo>
                  <a:cubicBezTo>
                    <a:pt x="4329" y="1442"/>
                    <a:pt x="0" y="6915"/>
                    <a:pt x="706" y="12961"/>
                  </a:cubicBezTo>
                  <a:lnTo>
                    <a:pt x="3099" y="33439"/>
                  </a:lnTo>
                  <a:cubicBezTo>
                    <a:pt x="3754" y="39049"/>
                    <a:pt x="8518" y="43182"/>
                    <a:pt x="14033" y="43182"/>
                  </a:cubicBezTo>
                  <a:cubicBezTo>
                    <a:pt x="14459" y="43182"/>
                    <a:pt x="14890" y="43157"/>
                    <a:pt x="15324" y="43106"/>
                  </a:cubicBezTo>
                  <a:lnTo>
                    <a:pt x="20966" y="42447"/>
                  </a:lnTo>
                  <a:cubicBezTo>
                    <a:pt x="27010" y="41741"/>
                    <a:pt x="31339" y="36268"/>
                    <a:pt x="30633" y="30221"/>
                  </a:cubicBezTo>
                  <a:lnTo>
                    <a:pt x="28240" y="9744"/>
                  </a:lnTo>
                  <a:cubicBezTo>
                    <a:pt x="27585" y="4133"/>
                    <a:pt x="22821" y="1"/>
                    <a:pt x="17308"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9" name="Google Shape;329;p51"/>
            <p:cNvSpPr/>
            <p:nvPr/>
          </p:nvSpPr>
          <p:spPr>
            <a:xfrm>
              <a:off x="1578000" y="1400775"/>
              <a:ext cx="390825" cy="1075000"/>
            </a:xfrm>
            <a:custGeom>
              <a:avLst/>
              <a:gdLst/>
              <a:ahLst/>
              <a:cxnLst/>
              <a:rect l="l" t="t" r="r" b="b"/>
              <a:pathLst>
                <a:path w="15633" h="43000" extrusionOk="0">
                  <a:moveTo>
                    <a:pt x="15633" y="0"/>
                  </a:moveTo>
                  <a:lnTo>
                    <a:pt x="9967" y="662"/>
                  </a:lnTo>
                  <a:cubicBezTo>
                    <a:pt x="4160" y="1342"/>
                    <a:pt x="1" y="6598"/>
                    <a:pt x="679" y="12406"/>
                  </a:cubicBezTo>
                  <a:lnTo>
                    <a:pt x="3174" y="33746"/>
                  </a:lnTo>
                  <a:cubicBezTo>
                    <a:pt x="3746" y="38655"/>
                    <a:pt x="7595" y="42372"/>
                    <a:pt x="12280" y="42999"/>
                  </a:cubicBezTo>
                  <a:lnTo>
                    <a:pt x="12280" y="42999"/>
                  </a:lnTo>
                  <a:cubicBezTo>
                    <a:pt x="8473" y="38655"/>
                    <a:pt x="5876" y="8373"/>
                    <a:pt x="6766" y="5111"/>
                  </a:cubicBezTo>
                  <a:cubicBezTo>
                    <a:pt x="7394" y="2802"/>
                    <a:pt x="12541" y="930"/>
                    <a:pt x="15633"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0" name="Google Shape;330;p51"/>
            <p:cNvSpPr/>
            <p:nvPr/>
          </p:nvSpPr>
          <p:spPr>
            <a:xfrm>
              <a:off x="1578575" y="1381925"/>
              <a:ext cx="783500" cy="1111075"/>
            </a:xfrm>
            <a:custGeom>
              <a:avLst/>
              <a:gdLst/>
              <a:ahLst/>
              <a:cxnLst/>
              <a:rect l="l" t="t" r="r" b="b"/>
              <a:pathLst>
                <a:path w="31340" h="44443" fill="none" extrusionOk="0">
                  <a:moveTo>
                    <a:pt x="20966" y="43077"/>
                  </a:moveTo>
                  <a:lnTo>
                    <a:pt x="15324" y="43736"/>
                  </a:lnTo>
                  <a:cubicBezTo>
                    <a:pt x="9280" y="44442"/>
                    <a:pt x="3805" y="40113"/>
                    <a:pt x="3099" y="34069"/>
                  </a:cubicBezTo>
                  <a:lnTo>
                    <a:pt x="706" y="13591"/>
                  </a:lnTo>
                  <a:cubicBezTo>
                    <a:pt x="0" y="7545"/>
                    <a:pt x="4329" y="2072"/>
                    <a:pt x="10376" y="1366"/>
                  </a:cubicBezTo>
                  <a:lnTo>
                    <a:pt x="16017" y="706"/>
                  </a:lnTo>
                  <a:cubicBezTo>
                    <a:pt x="22060" y="0"/>
                    <a:pt x="27534" y="4329"/>
                    <a:pt x="28240" y="10374"/>
                  </a:cubicBezTo>
                  <a:lnTo>
                    <a:pt x="30633" y="30851"/>
                  </a:lnTo>
                  <a:cubicBezTo>
                    <a:pt x="31339" y="36898"/>
                    <a:pt x="27010" y="42371"/>
                    <a:pt x="20966" y="43077"/>
                  </a:cubicBezTo>
                  <a:close/>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1" name="Google Shape;331;p51"/>
            <p:cNvSpPr/>
            <p:nvPr/>
          </p:nvSpPr>
          <p:spPr>
            <a:xfrm>
              <a:off x="1579125" y="1398875"/>
              <a:ext cx="782375" cy="1077125"/>
            </a:xfrm>
            <a:custGeom>
              <a:avLst/>
              <a:gdLst/>
              <a:ahLst/>
              <a:cxnLst/>
              <a:rect l="l" t="t" r="r" b="b"/>
              <a:pathLst>
                <a:path w="31295" h="43085" extrusionOk="0">
                  <a:moveTo>
                    <a:pt x="16894" y="0"/>
                  </a:moveTo>
                  <a:cubicBezTo>
                    <a:pt x="16454" y="0"/>
                    <a:pt x="16009" y="26"/>
                    <a:pt x="15562" y="78"/>
                  </a:cubicBezTo>
                  <a:lnTo>
                    <a:pt x="10781" y="636"/>
                  </a:lnTo>
                  <a:cubicBezTo>
                    <a:pt x="4499" y="1370"/>
                    <a:pt x="1" y="7059"/>
                    <a:pt x="734" y="13341"/>
                  </a:cubicBezTo>
                  <a:lnTo>
                    <a:pt x="3026" y="32959"/>
                  </a:lnTo>
                  <a:cubicBezTo>
                    <a:pt x="3708" y="38792"/>
                    <a:pt x="8657" y="43085"/>
                    <a:pt x="14389" y="43085"/>
                  </a:cubicBezTo>
                  <a:cubicBezTo>
                    <a:pt x="14832" y="43085"/>
                    <a:pt x="15281" y="43059"/>
                    <a:pt x="15732" y="43007"/>
                  </a:cubicBezTo>
                  <a:lnTo>
                    <a:pt x="20512" y="42448"/>
                  </a:lnTo>
                  <a:cubicBezTo>
                    <a:pt x="26796" y="41715"/>
                    <a:pt x="31295" y="36027"/>
                    <a:pt x="30560" y="29744"/>
                  </a:cubicBezTo>
                  <a:lnTo>
                    <a:pt x="30017" y="25096"/>
                  </a:lnTo>
                  <a:cubicBezTo>
                    <a:pt x="29906" y="27046"/>
                    <a:pt x="29449" y="29438"/>
                    <a:pt x="27866" y="29438"/>
                  </a:cubicBezTo>
                  <a:cubicBezTo>
                    <a:pt x="27806" y="29438"/>
                    <a:pt x="27745" y="29435"/>
                    <a:pt x="27682" y="29428"/>
                  </a:cubicBezTo>
                  <a:cubicBezTo>
                    <a:pt x="24805" y="29110"/>
                    <a:pt x="25027" y="26274"/>
                    <a:pt x="23201" y="25111"/>
                  </a:cubicBezTo>
                  <a:cubicBezTo>
                    <a:pt x="22475" y="24650"/>
                    <a:pt x="21409" y="24450"/>
                    <a:pt x="20201" y="24450"/>
                  </a:cubicBezTo>
                  <a:cubicBezTo>
                    <a:pt x="18367" y="24450"/>
                    <a:pt x="16204" y="24909"/>
                    <a:pt x="14402" y="25609"/>
                  </a:cubicBezTo>
                  <a:cubicBezTo>
                    <a:pt x="11415" y="26772"/>
                    <a:pt x="12080" y="30922"/>
                    <a:pt x="9921" y="32417"/>
                  </a:cubicBezTo>
                  <a:cubicBezTo>
                    <a:pt x="9540" y="32680"/>
                    <a:pt x="9154" y="32789"/>
                    <a:pt x="8777" y="32789"/>
                  </a:cubicBezTo>
                  <a:cubicBezTo>
                    <a:pt x="7015" y="32789"/>
                    <a:pt x="5439" y="30424"/>
                    <a:pt x="5439" y="30424"/>
                  </a:cubicBezTo>
                  <a:lnTo>
                    <a:pt x="3115" y="16149"/>
                  </a:lnTo>
                  <a:cubicBezTo>
                    <a:pt x="3115" y="16149"/>
                    <a:pt x="5439" y="13327"/>
                    <a:pt x="6602" y="12164"/>
                  </a:cubicBezTo>
                  <a:cubicBezTo>
                    <a:pt x="7763" y="11003"/>
                    <a:pt x="5606" y="10672"/>
                    <a:pt x="4776" y="9010"/>
                  </a:cubicBezTo>
                  <a:cubicBezTo>
                    <a:pt x="3946" y="7351"/>
                    <a:pt x="6435" y="5360"/>
                    <a:pt x="9258" y="3201"/>
                  </a:cubicBezTo>
                  <a:cubicBezTo>
                    <a:pt x="10038" y="2604"/>
                    <a:pt x="10793" y="2389"/>
                    <a:pt x="11526" y="2389"/>
                  </a:cubicBezTo>
                  <a:cubicBezTo>
                    <a:pt x="13444" y="2389"/>
                    <a:pt x="15212" y="3866"/>
                    <a:pt x="16893" y="3866"/>
                  </a:cubicBezTo>
                  <a:cubicBezTo>
                    <a:pt x="19217" y="3866"/>
                    <a:pt x="20710" y="2869"/>
                    <a:pt x="22703" y="1707"/>
                  </a:cubicBezTo>
                  <a:cubicBezTo>
                    <a:pt x="22737" y="1686"/>
                    <a:pt x="22775" y="1677"/>
                    <a:pt x="22809" y="1660"/>
                  </a:cubicBezTo>
                  <a:cubicBezTo>
                    <a:pt x="21066" y="606"/>
                    <a:pt x="19036" y="0"/>
                    <a:pt x="16894" y="0"/>
                  </a:cubicBezTo>
                  <a:close/>
                </a:path>
              </a:pathLst>
            </a:custGeom>
            <a:gradFill>
              <a:gsLst>
                <a:gs pos="0">
                  <a:schemeClr val="accent1"/>
                </a:gs>
                <a:gs pos="100000">
                  <a:schemeClr val="accent2"/>
                </a:gs>
              </a:gsLst>
              <a:path path="circle">
                <a:fillToRect r="100000" b="100000"/>
              </a:path>
              <a:tileRect l="-100000" t="-100000"/>
            </a:grad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2" name="Google Shape;332;p51"/>
            <p:cNvSpPr/>
            <p:nvPr/>
          </p:nvSpPr>
          <p:spPr>
            <a:xfrm>
              <a:off x="1959950" y="2093075"/>
              <a:ext cx="182575" cy="62250"/>
            </a:xfrm>
            <a:custGeom>
              <a:avLst/>
              <a:gdLst/>
              <a:ahLst/>
              <a:cxnLst/>
              <a:rect l="l" t="t" r="r" b="b"/>
              <a:pathLst>
                <a:path w="7303" h="2490" fill="none" extrusionOk="0">
                  <a:moveTo>
                    <a:pt x="1" y="165"/>
                  </a:moveTo>
                  <a:cubicBezTo>
                    <a:pt x="1" y="165"/>
                    <a:pt x="2491" y="2489"/>
                    <a:pt x="7303" y="0"/>
                  </a:cubicBez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3" name="Google Shape;333;p51"/>
            <p:cNvSpPr/>
            <p:nvPr/>
          </p:nvSpPr>
          <p:spPr>
            <a:xfrm>
              <a:off x="1988975" y="1765250"/>
              <a:ext cx="120375" cy="290475"/>
            </a:xfrm>
            <a:custGeom>
              <a:avLst/>
              <a:gdLst/>
              <a:ahLst/>
              <a:cxnLst/>
              <a:rect l="l" t="t" r="r" b="b"/>
              <a:pathLst>
                <a:path w="4815" h="11619" fill="none" extrusionOk="0">
                  <a:moveTo>
                    <a:pt x="4151" y="0"/>
                  </a:moveTo>
                  <a:cubicBezTo>
                    <a:pt x="4151" y="0"/>
                    <a:pt x="4814" y="6806"/>
                    <a:pt x="4814" y="8134"/>
                  </a:cubicBezTo>
                  <a:cubicBezTo>
                    <a:pt x="4814" y="9461"/>
                    <a:pt x="2323" y="11619"/>
                    <a:pt x="1" y="8632"/>
                  </a:cubicBezTo>
                </a:path>
              </a:pathLst>
            </a:custGeom>
            <a:solidFill>
              <a:schemeClr val="dk2"/>
            </a:solid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4" name="Google Shape;334;p51"/>
            <p:cNvSpPr/>
            <p:nvPr/>
          </p:nvSpPr>
          <p:spPr>
            <a:xfrm>
              <a:off x="1814725" y="1657325"/>
              <a:ext cx="195025" cy="99600"/>
            </a:xfrm>
            <a:custGeom>
              <a:avLst/>
              <a:gdLst/>
              <a:ahLst/>
              <a:cxnLst/>
              <a:rect l="l" t="t" r="r" b="b"/>
              <a:pathLst>
                <a:path w="7801" h="3984" fill="none" extrusionOk="0">
                  <a:moveTo>
                    <a:pt x="7801" y="3154"/>
                  </a:moveTo>
                  <a:cubicBezTo>
                    <a:pt x="7801" y="3154"/>
                    <a:pt x="4480" y="0"/>
                    <a:pt x="0" y="3984"/>
                  </a:cubicBez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5" name="Google Shape;335;p51"/>
            <p:cNvSpPr/>
            <p:nvPr/>
          </p:nvSpPr>
          <p:spPr>
            <a:xfrm>
              <a:off x="2113475" y="1669775"/>
              <a:ext cx="145275" cy="54000"/>
            </a:xfrm>
            <a:custGeom>
              <a:avLst/>
              <a:gdLst/>
              <a:ahLst/>
              <a:cxnLst/>
              <a:rect l="l" t="t" r="r" b="b"/>
              <a:pathLst>
                <a:path w="5811" h="2160" fill="none" extrusionOk="0">
                  <a:moveTo>
                    <a:pt x="1" y="2160"/>
                  </a:moveTo>
                  <a:cubicBezTo>
                    <a:pt x="1" y="2160"/>
                    <a:pt x="3155" y="0"/>
                    <a:pt x="5810" y="1826"/>
                  </a:cubicBez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6" name="Google Shape;336;p51"/>
            <p:cNvSpPr/>
            <p:nvPr/>
          </p:nvSpPr>
          <p:spPr>
            <a:xfrm>
              <a:off x="1935050" y="1810900"/>
              <a:ext cx="37350" cy="66400"/>
            </a:xfrm>
            <a:custGeom>
              <a:avLst/>
              <a:gdLst/>
              <a:ahLst/>
              <a:cxnLst/>
              <a:rect l="l" t="t" r="r" b="b"/>
              <a:pathLst>
                <a:path w="1494" h="2656" extrusionOk="0">
                  <a:moveTo>
                    <a:pt x="746" y="0"/>
                  </a:moveTo>
                  <a:cubicBezTo>
                    <a:pt x="334" y="0"/>
                    <a:pt x="0" y="594"/>
                    <a:pt x="0" y="1328"/>
                  </a:cubicBezTo>
                  <a:cubicBezTo>
                    <a:pt x="0" y="2061"/>
                    <a:pt x="334" y="2656"/>
                    <a:pt x="746" y="2656"/>
                  </a:cubicBezTo>
                  <a:cubicBezTo>
                    <a:pt x="1160" y="2656"/>
                    <a:pt x="1493" y="2061"/>
                    <a:pt x="1493" y="1328"/>
                  </a:cubicBezTo>
                  <a:cubicBezTo>
                    <a:pt x="1493" y="594"/>
                    <a:pt x="1160" y="0"/>
                    <a:pt x="74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7" name="Google Shape;337;p51"/>
            <p:cNvSpPr/>
            <p:nvPr/>
          </p:nvSpPr>
          <p:spPr>
            <a:xfrm>
              <a:off x="2171575" y="1806725"/>
              <a:ext cx="37350" cy="66425"/>
            </a:xfrm>
            <a:custGeom>
              <a:avLst/>
              <a:gdLst/>
              <a:ahLst/>
              <a:cxnLst/>
              <a:rect l="l" t="t" r="r" b="b"/>
              <a:pathLst>
                <a:path w="1494" h="2657" extrusionOk="0">
                  <a:moveTo>
                    <a:pt x="746" y="0"/>
                  </a:moveTo>
                  <a:cubicBezTo>
                    <a:pt x="334" y="0"/>
                    <a:pt x="1" y="595"/>
                    <a:pt x="1" y="1328"/>
                  </a:cubicBezTo>
                  <a:cubicBezTo>
                    <a:pt x="1" y="2062"/>
                    <a:pt x="334" y="2656"/>
                    <a:pt x="746" y="2656"/>
                  </a:cubicBezTo>
                  <a:cubicBezTo>
                    <a:pt x="1160" y="2656"/>
                    <a:pt x="1494" y="2062"/>
                    <a:pt x="1494" y="1328"/>
                  </a:cubicBezTo>
                  <a:cubicBezTo>
                    <a:pt x="1494" y="595"/>
                    <a:pt x="1160" y="0"/>
                    <a:pt x="74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8" name="Google Shape;338;p51"/>
            <p:cNvSpPr/>
            <p:nvPr/>
          </p:nvSpPr>
          <p:spPr>
            <a:xfrm>
              <a:off x="945875" y="3457550"/>
              <a:ext cx="1980950" cy="760150"/>
            </a:xfrm>
            <a:custGeom>
              <a:avLst/>
              <a:gdLst/>
              <a:ahLst/>
              <a:cxnLst/>
              <a:rect l="l" t="t" r="r" b="b"/>
              <a:pathLst>
                <a:path w="79238" h="30406" extrusionOk="0">
                  <a:moveTo>
                    <a:pt x="9158" y="1"/>
                  </a:moveTo>
                  <a:cubicBezTo>
                    <a:pt x="4317" y="1"/>
                    <a:pt x="1310" y="2242"/>
                    <a:pt x="0" y="3506"/>
                  </a:cubicBezTo>
                  <a:cubicBezTo>
                    <a:pt x="1076" y="15781"/>
                    <a:pt x="2551" y="30406"/>
                    <a:pt x="2551" y="30406"/>
                  </a:cubicBezTo>
                  <a:lnTo>
                    <a:pt x="77118" y="30406"/>
                  </a:lnTo>
                  <a:lnTo>
                    <a:pt x="79237" y="30241"/>
                  </a:lnTo>
                  <a:cubicBezTo>
                    <a:pt x="79237" y="30241"/>
                    <a:pt x="78241" y="23600"/>
                    <a:pt x="74093" y="22605"/>
                  </a:cubicBezTo>
                  <a:cubicBezTo>
                    <a:pt x="69943" y="21609"/>
                    <a:pt x="64300" y="21941"/>
                    <a:pt x="60979" y="21776"/>
                  </a:cubicBezTo>
                  <a:cubicBezTo>
                    <a:pt x="57659" y="21609"/>
                    <a:pt x="36414" y="19783"/>
                    <a:pt x="31434" y="18289"/>
                  </a:cubicBezTo>
                  <a:cubicBezTo>
                    <a:pt x="26454" y="16796"/>
                    <a:pt x="18652" y="15468"/>
                    <a:pt x="18652" y="15468"/>
                  </a:cubicBezTo>
                  <a:lnTo>
                    <a:pt x="16494" y="1525"/>
                  </a:lnTo>
                  <a:cubicBezTo>
                    <a:pt x="13697" y="422"/>
                    <a:pt x="11255" y="1"/>
                    <a:pt x="9158"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9" name="Google Shape;339;p51"/>
            <p:cNvSpPr/>
            <p:nvPr/>
          </p:nvSpPr>
          <p:spPr>
            <a:xfrm>
              <a:off x="973100" y="3842575"/>
              <a:ext cx="1893550" cy="375125"/>
            </a:xfrm>
            <a:custGeom>
              <a:avLst/>
              <a:gdLst/>
              <a:ahLst/>
              <a:cxnLst/>
              <a:rect l="l" t="t" r="r" b="b"/>
              <a:pathLst>
                <a:path w="75742" h="15005" extrusionOk="0">
                  <a:moveTo>
                    <a:pt x="1" y="0"/>
                  </a:moveTo>
                  <a:lnTo>
                    <a:pt x="1" y="0"/>
                  </a:lnTo>
                  <a:cubicBezTo>
                    <a:pt x="777" y="8211"/>
                    <a:pt x="1462" y="15005"/>
                    <a:pt x="1462" y="15005"/>
                  </a:cubicBezTo>
                  <a:lnTo>
                    <a:pt x="71762" y="15005"/>
                  </a:lnTo>
                  <a:cubicBezTo>
                    <a:pt x="74259" y="13150"/>
                    <a:pt x="75742" y="11829"/>
                    <a:pt x="75742" y="11829"/>
                  </a:cubicBezTo>
                  <a:lnTo>
                    <a:pt x="75742" y="11829"/>
                  </a:lnTo>
                  <a:cubicBezTo>
                    <a:pt x="75741" y="11829"/>
                    <a:pt x="59772" y="12207"/>
                    <a:pt x="43125" y="12207"/>
                  </a:cubicBezTo>
                  <a:cubicBezTo>
                    <a:pt x="26488" y="12207"/>
                    <a:pt x="9174" y="11829"/>
                    <a:pt x="6452" y="10317"/>
                  </a:cubicBezTo>
                  <a:cubicBezTo>
                    <a:pt x="3800" y="8843"/>
                    <a:pt x="1581" y="4288"/>
                    <a:pt x="1"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0" name="Google Shape;340;p51"/>
            <p:cNvSpPr/>
            <p:nvPr/>
          </p:nvSpPr>
          <p:spPr>
            <a:xfrm>
              <a:off x="945875" y="3404400"/>
              <a:ext cx="1980950" cy="813300"/>
            </a:xfrm>
            <a:custGeom>
              <a:avLst/>
              <a:gdLst/>
              <a:ahLst/>
              <a:cxnLst/>
              <a:rect l="l" t="t" r="r" b="b"/>
              <a:pathLst>
                <a:path w="79238" h="32532" fill="none" extrusionOk="0">
                  <a:moveTo>
                    <a:pt x="74093" y="24731"/>
                  </a:moveTo>
                  <a:cubicBezTo>
                    <a:pt x="69943" y="23735"/>
                    <a:pt x="64300" y="24067"/>
                    <a:pt x="60979" y="23902"/>
                  </a:cubicBezTo>
                  <a:cubicBezTo>
                    <a:pt x="57659" y="23735"/>
                    <a:pt x="36414" y="21909"/>
                    <a:pt x="31434" y="20415"/>
                  </a:cubicBezTo>
                  <a:cubicBezTo>
                    <a:pt x="26454" y="18922"/>
                    <a:pt x="18652" y="17594"/>
                    <a:pt x="18652" y="17594"/>
                  </a:cubicBezTo>
                  <a:lnTo>
                    <a:pt x="16494" y="3651"/>
                  </a:lnTo>
                  <a:cubicBezTo>
                    <a:pt x="7241" y="1"/>
                    <a:pt x="1878" y="3821"/>
                    <a:pt x="0" y="5632"/>
                  </a:cubicBezTo>
                  <a:cubicBezTo>
                    <a:pt x="1076" y="17907"/>
                    <a:pt x="2551" y="32532"/>
                    <a:pt x="2551" y="32532"/>
                  </a:cubicBezTo>
                  <a:lnTo>
                    <a:pt x="77118" y="32532"/>
                  </a:lnTo>
                  <a:lnTo>
                    <a:pt x="79237" y="32367"/>
                  </a:lnTo>
                  <a:cubicBezTo>
                    <a:pt x="79237" y="32367"/>
                    <a:pt x="78241" y="25726"/>
                    <a:pt x="74093" y="24731"/>
                  </a:cubicBezTo>
                  <a:close/>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1" name="Google Shape;341;p51"/>
            <p:cNvSpPr/>
            <p:nvPr/>
          </p:nvSpPr>
          <p:spPr>
            <a:xfrm>
              <a:off x="1214100" y="3844200"/>
              <a:ext cx="198075" cy="108750"/>
            </a:xfrm>
            <a:custGeom>
              <a:avLst/>
              <a:gdLst/>
              <a:ahLst/>
              <a:cxnLst/>
              <a:rect l="l" t="t" r="r" b="b"/>
              <a:pathLst>
                <a:path w="7923" h="4350" fill="none" extrusionOk="0">
                  <a:moveTo>
                    <a:pt x="7923" y="0"/>
                  </a:moveTo>
                  <a:cubicBezTo>
                    <a:pt x="7923" y="0"/>
                    <a:pt x="2203" y="145"/>
                    <a:pt x="1" y="4350"/>
                  </a:cubicBez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2" name="Google Shape;342;p51"/>
            <p:cNvSpPr/>
            <p:nvPr/>
          </p:nvSpPr>
          <p:spPr>
            <a:xfrm>
              <a:off x="1329200" y="3188575"/>
              <a:ext cx="29050" cy="307125"/>
            </a:xfrm>
            <a:custGeom>
              <a:avLst/>
              <a:gdLst/>
              <a:ahLst/>
              <a:cxnLst/>
              <a:rect l="l" t="t" r="r" b="b"/>
              <a:pathLst>
                <a:path w="1162" h="12285" fill="none" extrusionOk="0">
                  <a:moveTo>
                    <a:pt x="1161" y="12284"/>
                  </a:moveTo>
                  <a:lnTo>
                    <a:pt x="0" y="0"/>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3" name="Google Shape;343;p51"/>
            <p:cNvSpPr/>
            <p:nvPr/>
          </p:nvSpPr>
          <p:spPr>
            <a:xfrm>
              <a:off x="777350" y="3882550"/>
              <a:ext cx="170575" cy="251125"/>
            </a:xfrm>
            <a:custGeom>
              <a:avLst/>
              <a:gdLst/>
              <a:ahLst/>
              <a:cxnLst/>
              <a:rect l="l" t="t" r="r" b="b"/>
              <a:pathLst>
                <a:path w="6823" h="10045" extrusionOk="0">
                  <a:moveTo>
                    <a:pt x="4787" y="1637"/>
                  </a:moveTo>
                  <a:lnTo>
                    <a:pt x="4787" y="8407"/>
                  </a:lnTo>
                  <a:lnTo>
                    <a:pt x="2037" y="8407"/>
                  </a:lnTo>
                  <a:lnTo>
                    <a:pt x="2037" y="1637"/>
                  </a:lnTo>
                  <a:close/>
                  <a:moveTo>
                    <a:pt x="1155" y="0"/>
                  </a:moveTo>
                  <a:cubicBezTo>
                    <a:pt x="518" y="0"/>
                    <a:pt x="1" y="516"/>
                    <a:pt x="1" y="1153"/>
                  </a:cubicBezTo>
                  <a:lnTo>
                    <a:pt x="1" y="8892"/>
                  </a:lnTo>
                  <a:cubicBezTo>
                    <a:pt x="1" y="9527"/>
                    <a:pt x="518" y="10044"/>
                    <a:pt x="1155" y="10044"/>
                  </a:cubicBezTo>
                  <a:lnTo>
                    <a:pt x="4943" y="10044"/>
                  </a:lnTo>
                  <a:cubicBezTo>
                    <a:pt x="5980" y="10042"/>
                    <a:pt x="6820" y="9202"/>
                    <a:pt x="6822" y="8165"/>
                  </a:cubicBezTo>
                  <a:lnTo>
                    <a:pt x="6822" y="1878"/>
                  </a:lnTo>
                  <a:cubicBezTo>
                    <a:pt x="6820" y="842"/>
                    <a:pt x="5980" y="2"/>
                    <a:pt x="4943" y="0"/>
                  </a:cubicBezTo>
                  <a:close/>
                </a:path>
              </a:pathLst>
            </a:custGeom>
            <a:solidFill>
              <a:schemeClr val="accent1"/>
            </a:solid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4" name="Google Shape;344;p51"/>
            <p:cNvSpPr/>
            <p:nvPr/>
          </p:nvSpPr>
          <p:spPr>
            <a:xfrm>
              <a:off x="556925" y="3875125"/>
              <a:ext cx="310300" cy="306300"/>
            </a:xfrm>
            <a:custGeom>
              <a:avLst/>
              <a:gdLst/>
              <a:ahLst/>
              <a:cxnLst/>
              <a:rect l="l" t="t" r="r" b="b"/>
              <a:pathLst>
                <a:path w="12412" h="12252" extrusionOk="0">
                  <a:moveTo>
                    <a:pt x="1" y="0"/>
                  </a:moveTo>
                  <a:lnTo>
                    <a:pt x="1" y="7785"/>
                  </a:lnTo>
                  <a:cubicBezTo>
                    <a:pt x="1" y="10252"/>
                    <a:pt x="2000" y="12251"/>
                    <a:pt x="4467" y="12251"/>
                  </a:cubicBezTo>
                  <a:lnTo>
                    <a:pt x="7945" y="12251"/>
                  </a:lnTo>
                  <a:cubicBezTo>
                    <a:pt x="10412" y="12251"/>
                    <a:pt x="12412" y="10252"/>
                    <a:pt x="12412" y="7785"/>
                  </a:cubicBezTo>
                  <a:lnTo>
                    <a:pt x="12412" y="0"/>
                  </a:lnTo>
                  <a:close/>
                </a:path>
              </a:pathLst>
            </a:custGeom>
            <a:solidFill>
              <a:schemeClr val="accent1"/>
            </a:solid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5" name="Google Shape;345;p51"/>
            <p:cNvSpPr/>
            <p:nvPr/>
          </p:nvSpPr>
          <p:spPr>
            <a:xfrm>
              <a:off x="419900" y="4157175"/>
              <a:ext cx="552100" cy="48425"/>
            </a:xfrm>
            <a:custGeom>
              <a:avLst/>
              <a:gdLst/>
              <a:ahLst/>
              <a:cxnLst/>
              <a:rect l="l" t="t" r="r" b="b"/>
              <a:pathLst>
                <a:path w="22084" h="1937" extrusionOk="0">
                  <a:moveTo>
                    <a:pt x="0" y="0"/>
                  </a:moveTo>
                  <a:lnTo>
                    <a:pt x="3314" y="1936"/>
                  </a:lnTo>
                  <a:lnTo>
                    <a:pt x="18772" y="1936"/>
                  </a:lnTo>
                  <a:lnTo>
                    <a:pt x="22084" y="0"/>
                  </a:lnTo>
                  <a:close/>
                </a:path>
              </a:pathLst>
            </a:custGeom>
            <a:solidFill>
              <a:schemeClr val="accent1"/>
            </a:solid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6" name="Google Shape;346;p51"/>
            <p:cNvSpPr/>
            <p:nvPr/>
          </p:nvSpPr>
          <p:spPr>
            <a:xfrm>
              <a:off x="4744525" y="3882550"/>
              <a:ext cx="170575" cy="251125"/>
            </a:xfrm>
            <a:custGeom>
              <a:avLst/>
              <a:gdLst/>
              <a:ahLst/>
              <a:cxnLst/>
              <a:rect l="l" t="t" r="r" b="b"/>
              <a:pathLst>
                <a:path w="6823" h="10045" extrusionOk="0">
                  <a:moveTo>
                    <a:pt x="4787" y="1637"/>
                  </a:moveTo>
                  <a:lnTo>
                    <a:pt x="4787" y="8407"/>
                  </a:lnTo>
                  <a:lnTo>
                    <a:pt x="2037" y="8407"/>
                  </a:lnTo>
                  <a:lnTo>
                    <a:pt x="2037" y="1637"/>
                  </a:lnTo>
                  <a:close/>
                  <a:moveTo>
                    <a:pt x="1155" y="0"/>
                  </a:moveTo>
                  <a:cubicBezTo>
                    <a:pt x="518" y="0"/>
                    <a:pt x="1" y="516"/>
                    <a:pt x="1" y="1153"/>
                  </a:cubicBezTo>
                  <a:lnTo>
                    <a:pt x="1" y="8892"/>
                  </a:lnTo>
                  <a:cubicBezTo>
                    <a:pt x="1" y="9527"/>
                    <a:pt x="518" y="10044"/>
                    <a:pt x="1155" y="10044"/>
                  </a:cubicBezTo>
                  <a:lnTo>
                    <a:pt x="4943" y="10044"/>
                  </a:lnTo>
                  <a:cubicBezTo>
                    <a:pt x="5981" y="10042"/>
                    <a:pt x="6821" y="9202"/>
                    <a:pt x="6822" y="8165"/>
                  </a:cubicBezTo>
                  <a:lnTo>
                    <a:pt x="6822" y="1878"/>
                  </a:lnTo>
                  <a:cubicBezTo>
                    <a:pt x="6821" y="842"/>
                    <a:pt x="5981" y="2"/>
                    <a:pt x="4943" y="0"/>
                  </a:cubicBezTo>
                  <a:close/>
                </a:path>
              </a:pathLst>
            </a:custGeom>
            <a:solidFill>
              <a:schemeClr val="accent1"/>
            </a:solid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7" name="Google Shape;347;p51"/>
            <p:cNvSpPr/>
            <p:nvPr/>
          </p:nvSpPr>
          <p:spPr>
            <a:xfrm>
              <a:off x="4524050" y="3875125"/>
              <a:ext cx="310350" cy="306300"/>
            </a:xfrm>
            <a:custGeom>
              <a:avLst/>
              <a:gdLst/>
              <a:ahLst/>
              <a:cxnLst/>
              <a:rect l="l" t="t" r="r" b="b"/>
              <a:pathLst>
                <a:path w="12414" h="12252" extrusionOk="0">
                  <a:moveTo>
                    <a:pt x="1" y="0"/>
                  </a:moveTo>
                  <a:lnTo>
                    <a:pt x="1" y="7785"/>
                  </a:lnTo>
                  <a:cubicBezTo>
                    <a:pt x="1" y="10252"/>
                    <a:pt x="2000" y="12251"/>
                    <a:pt x="4467" y="12251"/>
                  </a:cubicBezTo>
                  <a:lnTo>
                    <a:pt x="7947" y="12251"/>
                  </a:lnTo>
                  <a:cubicBezTo>
                    <a:pt x="10414" y="12251"/>
                    <a:pt x="12414" y="10252"/>
                    <a:pt x="12414" y="7785"/>
                  </a:cubicBezTo>
                  <a:lnTo>
                    <a:pt x="12414" y="0"/>
                  </a:lnTo>
                  <a:close/>
                </a:path>
              </a:pathLst>
            </a:custGeom>
            <a:solidFill>
              <a:schemeClr val="accent1"/>
            </a:solid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8" name="Google Shape;348;p51"/>
            <p:cNvSpPr/>
            <p:nvPr/>
          </p:nvSpPr>
          <p:spPr>
            <a:xfrm>
              <a:off x="4387075" y="4157175"/>
              <a:ext cx="552100" cy="48425"/>
            </a:xfrm>
            <a:custGeom>
              <a:avLst/>
              <a:gdLst/>
              <a:ahLst/>
              <a:cxnLst/>
              <a:rect l="l" t="t" r="r" b="b"/>
              <a:pathLst>
                <a:path w="22084" h="1937" extrusionOk="0">
                  <a:moveTo>
                    <a:pt x="0" y="0"/>
                  </a:moveTo>
                  <a:lnTo>
                    <a:pt x="3312" y="1936"/>
                  </a:lnTo>
                  <a:lnTo>
                    <a:pt x="18772" y="1936"/>
                  </a:lnTo>
                  <a:lnTo>
                    <a:pt x="22084" y="0"/>
                  </a:lnTo>
                  <a:close/>
                </a:path>
              </a:pathLst>
            </a:custGeom>
            <a:solidFill>
              <a:schemeClr val="accent1"/>
            </a:solid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9" name="Google Shape;349;p51"/>
            <p:cNvSpPr/>
            <p:nvPr/>
          </p:nvSpPr>
          <p:spPr>
            <a:xfrm>
              <a:off x="2377900" y="3357375"/>
              <a:ext cx="1364650" cy="800125"/>
            </a:xfrm>
            <a:custGeom>
              <a:avLst/>
              <a:gdLst/>
              <a:ahLst/>
              <a:cxnLst/>
              <a:rect l="l" t="t" r="r" b="b"/>
              <a:pathLst>
                <a:path w="54586" h="32005" extrusionOk="0">
                  <a:moveTo>
                    <a:pt x="7960" y="1"/>
                  </a:moveTo>
                  <a:lnTo>
                    <a:pt x="0" y="32005"/>
                  </a:lnTo>
                  <a:lnTo>
                    <a:pt x="46625" y="32005"/>
                  </a:lnTo>
                  <a:lnTo>
                    <a:pt x="54585" y="1"/>
                  </a:lnTo>
                  <a:close/>
                </a:path>
              </a:pathLst>
            </a:custGeom>
            <a:solidFill>
              <a:schemeClr val="lt1"/>
            </a:solid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0" name="Google Shape;350;p51"/>
            <p:cNvSpPr/>
            <p:nvPr/>
          </p:nvSpPr>
          <p:spPr>
            <a:xfrm>
              <a:off x="1793075" y="4157475"/>
              <a:ext cx="1738275" cy="56875"/>
            </a:xfrm>
            <a:custGeom>
              <a:avLst/>
              <a:gdLst/>
              <a:ahLst/>
              <a:cxnLst/>
              <a:rect l="l" t="t" r="r" b="b"/>
              <a:pathLst>
                <a:path w="69531" h="2275" extrusionOk="0">
                  <a:moveTo>
                    <a:pt x="1" y="1"/>
                  </a:moveTo>
                  <a:lnTo>
                    <a:pt x="1" y="2275"/>
                  </a:lnTo>
                  <a:lnTo>
                    <a:pt x="69530" y="2275"/>
                  </a:lnTo>
                  <a:lnTo>
                    <a:pt x="69530" y="1"/>
                  </a:lnTo>
                  <a:close/>
                </a:path>
              </a:pathLst>
            </a:custGeom>
            <a:solidFill>
              <a:schemeClr val="accent2"/>
            </a:solidFill>
            <a:ln w="95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1" name="Google Shape;351;p51"/>
            <p:cNvSpPr/>
            <p:nvPr/>
          </p:nvSpPr>
          <p:spPr>
            <a:xfrm>
              <a:off x="2377900" y="4157475"/>
              <a:ext cx="1165650" cy="56875"/>
            </a:xfrm>
            <a:custGeom>
              <a:avLst/>
              <a:gdLst/>
              <a:ahLst/>
              <a:cxnLst/>
              <a:rect l="l" t="t" r="r" b="b"/>
              <a:pathLst>
                <a:path w="46626" h="2275" extrusionOk="0">
                  <a:moveTo>
                    <a:pt x="0" y="1"/>
                  </a:moveTo>
                  <a:lnTo>
                    <a:pt x="0" y="2275"/>
                  </a:lnTo>
                  <a:lnTo>
                    <a:pt x="46625" y="2275"/>
                  </a:lnTo>
                  <a:lnTo>
                    <a:pt x="46625" y="1"/>
                  </a:lnTo>
                  <a:close/>
                </a:path>
              </a:pathLst>
            </a:custGeom>
            <a:solidFill>
              <a:srgbClr val="FFFFFF"/>
            </a:solid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2" name="Google Shape;352;p51"/>
            <p:cNvSpPr/>
            <p:nvPr/>
          </p:nvSpPr>
          <p:spPr>
            <a:xfrm>
              <a:off x="2390825" y="3357375"/>
              <a:ext cx="1364600" cy="800125"/>
            </a:xfrm>
            <a:custGeom>
              <a:avLst/>
              <a:gdLst/>
              <a:ahLst/>
              <a:cxnLst/>
              <a:rect l="l" t="t" r="r" b="b"/>
              <a:pathLst>
                <a:path w="54584" h="32005" extrusionOk="0">
                  <a:moveTo>
                    <a:pt x="7960" y="1"/>
                  </a:moveTo>
                  <a:lnTo>
                    <a:pt x="0" y="32005"/>
                  </a:lnTo>
                  <a:lnTo>
                    <a:pt x="46624" y="32005"/>
                  </a:lnTo>
                  <a:lnTo>
                    <a:pt x="54584" y="1"/>
                  </a:lnTo>
                  <a:close/>
                </a:path>
              </a:pathLst>
            </a:custGeom>
            <a:solidFill>
              <a:schemeClr val="accent2"/>
            </a:solid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3" name="Google Shape;353;p51"/>
            <p:cNvSpPr/>
            <p:nvPr/>
          </p:nvSpPr>
          <p:spPr>
            <a:xfrm>
              <a:off x="246750" y="4212450"/>
              <a:ext cx="7126300" cy="124425"/>
            </a:xfrm>
            <a:custGeom>
              <a:avLst/>
              <a:gdLst/>
              <a:ahLst/>
              <a:cxnLst/>
              <a:rect l="l" t="t" r="r" b="b"/>
              <a:pathLst>
                <a:path w="285052" h="4977" extrusionOk="0">
                  <a:moveTo>
                    <a:pt x="0" y="0"/>
                  </a:moveTo>
                  <a:lnTo>
                    <a:pt x="0" y="4977"/>
                  </a:lnTo>
                  <a:lnTo>
                    <a:pt x="285051" y="4977"/>
                  </a:lnTo>
                  <a:lnTo>
                    <a:pt x="285051" y="0"/>
                  </a:lnTo>
                  <a:close/>
                </a:path>
              </a:pathLst>
            </a:custGeom>
            <a:solidFill>
              <a:schemeClr val="dk2"/>
            </a:solid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cxnSp>
        <p:nvCxnSpPr>
          <p:cNvPr id="354" name="Google Shape;354;p51"/>
          <p:cNvCxnSpPr/>
          <p:nvPr/>
        </p:nvCxnSpPr>
        <p:spPr>
          <a:xfrm rot="5400000" flipH="1">
            <a:off x="2902500" y="2254500"/>
            <a:ext cx="702000" cy="540000"/>
          </a:xfrm>
          <a:prstGeom prst="bentConnector3">
            <a:avLst>
              <a:gd name="adj1" fmla="val 99038"/>
            </a:avLst>
          </a:prstGeom>
          <a:noFill/>
          <a:ln w="19050" cap="flat" cmpd="sng">
            <a:solidFill>
              <a:schemeClr val="accent2"/>
            </a:solidFill>
            <a:prstDash val="solid"/>
            <a:round/>
            <a:headEnd type="none" w="sm" len="sm"/>
            <a:tailEnd type="oval" w="med" len="med"/>
          </a:ln>
        </p:spPr>
      </p:cxnSp>
      <p:cxnSp>
        <p:nvCxnSpPr>
          <p:cNvPr id="355" name="Google Shape;355;p51"/>
          <p:cNvCxnSpPr/>
          <p:nvPr/>
        </p:nvCxnSpPr>
        <p:spPr>
          <a:xfrm rot="-5400000">
            <a:off x="5545050" y="2257950"/>
            <a:ext cx="695400" cy="526500"/>
          </a:xfrm>
          <a:prstGeom prst="bentConnector3">
            <a:avLst>
              <a:gd name="adj1" fmla="val 100000"/>
            </a:avLst>
          </a:prstGeom>
          <a:noFill/>
          <a:ln w="19050" cap="flat" cmpd="sng">
            <a:solidFill>
              <a:schemeClr val="accent2"/>
            </a:solidFill>
            <a:prstDash val="solid"/>
            <a:round/>
            <a:headEnd type="none" w="sm" len="sm"/>
            <a:tailEnd type="oval" w="med" len="med"/>
          </a:ln>
        </p:spPr>
      </p:cxnSp>
      <p:sp>
        <p:nvSpPr>
          <p:cNvPr id="356" name="Google Shape;356;p51"/>
          <p:cNvSpPr txBox="1">
            <a:spLocks noGrp="1"/>
          </p:cNvSpPr>
          <p:nvPr>
            <p:ph type="title" idx="4294967295"/>
          </p:nvPr>
        </p:nvSpPr>
        <p:spPr>
          <a:xfrm>
            <a:off x="6086675" y="1653575"/>
            <a:ext cx="2239200" cy="13080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 sz="1600">
                <a:latin typeface="Comfortaa Regular"/>
                <a:ea typeface="Comfortaa Regular"/>
                <a:cs typeface="Comfortaa Regular"/>
                <a:sym typeface="Comfortaa Regular"/>
              </a:rPr>
              <a:t>1 UX Designer</a:t>
            </a:r>
            <a:endParaRPr sz="1600">
              <a:latin typeface="Comfortaa Regular"/>
              <a:ea typeface="Comfortaa Regular"/>
              <a:cs typeface="Comfortaa Regular"/>
              <a:sym typeface="Comfortaa Regular"/>
            </a:endParaRPr>
          </a:p>
          <a:p>
            <a:pPr marL="0" lvl="0" indent="0" algn="ctr" rtl="0">
              <a:lnSpc>
                <a:spcPct val="100000"/>
              </a:lnSpc>
              <a:spcBef>
                <a:spcPts val="0"/>
              </a:spcBef>
              <a:spcAft>
                <a:spcPts val="0"/>
              </a:spcAft>
              <a:buSzPts val="2800"/>
              <a:buNone/>
            </a:pPr>
            <a:r>
              <a:rPr lang="en" sz="1600">
                <a:latin typeface="Comfortaa Regular"/>
                <a:ea typeface="Comfortaa Regular"/>
                <a:cs typeface="Comfortaa Regular"/>
                <a:sym typeface="Comfortaa Regular"/>
              </a:rPr>
              <a:t>1 Product Manager</a:t>
            </a:r>
            <a:endParaRPr sz="1600">
              <a:latin typeface="Comfortaa Regular"/>
              <a:ea typeface="Comfortaa Regular"/>
              <a:cs typeface="Comfortaa Regular"/>
              <a:sym typeface="Comfortaa Regular"/>
            </a:endParaRPr>
          </a:p>
          <a:p>
            <a:pPr marL="0" lvl="0" indent="0" algn="ctr" rtl="0">
              <a:lnSpc>
                <a:spcPct val="100000"/>
              </a:lnSpc>
              <a:spcBef>
                <a:spcPts val="0"/>
              </a:spcBef>
              <a:spcAft>
                <a:spcPts val="0"/>
              </a:spcAft>
              <a:buSzPts val="2800"/>
              <a:buNone/>
            </a:pPr>
            <a:r>
              <a:rPr lang="en" sz="1600">
                <a:latin typeface="Comfortaa Regular"/>
                <a:ea typeface="Comfortaa Regular"/>
                <a:cs typeface="Comfortaa Regular"/>
                <a:sym typeface="Comfortaa Regular"/>
              </a:rPr>
              <a:t>4-5 Engineers</a:t>
            </a:r>
            <a:endParaRPr sz="1600">
              <a:latin typeface="Comfortaa Regular"/>
              <a:ea typeface="Comfortaa Regular"/>
              <a:cs typeface="Comfortaa Regular"/>
              <a:sym typeface="Comfortaa Regular"/>
            </a:endParaRPr>
          </a:p>
          <a:p>
            <a:pPr marL="0" lvl="0" indent="0" algn="ctr" rtl="0">
              <a:lnSpc>
                <a:spcPct val="100000"/>
              </a:lnSpc>
              <a:spcBef>
                <a:spcPts val="0"/>
              </a:spcBef>
              <a:spcAft>
                <a:spcPts val="0"/>
              </a:spcAft>
              <a:buSzPts val="2800"/>
              <a:buNone/>
            </a:pPr>
            <a:r>
              <a:rPr lang="en" sz="1600">
                <a:latin typeface="Comfortaa Regular"/>
                <a:ea typeface="Comfortaa Regular"/>
                <a:cs typeface="Comfortaa Regular"/>
                <a:sym typeface="Comfortaa Regular"/>
              </a:rPr>
              <a:t>1 QA</a:t>
            </a:r>
            <a:endParaRPr sz="1600">
              <a:latin typeface="Comfortaa Regular"/>
              <a:ea typeface="Comfortaa Regular"/>
              <a:cs typeface="Comfortaa Regular"/>
              <a:sym typeface="Comfortaa Regula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Google Shape;361;p52"/>
          <p:cNvSpPr txBox="1">
            <a:spLocks noGrp="1"/>
          </p:cNvSpPr>
          <p:nvPr>
            <p:ph type="title" idx="2"/>
          </p:nvPr>
        </p:nvSpPr>
        <p:spPr>
          <a:xfrm>
            <a:off x="3536250" y="1250550"/>
            <a:ext cx="2071500" cy="9003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4800"/>
              <a:buNone/>
            </a:pPr>
            <a:r>
              <a:rPr lang="en">
                <a:solidFill>
                  <a:srgbClr val="F25ABC"/>
                </a:solidFill>
              </a:rPr>
              <a:t>03</a:t>
            </a:r>
            <a:endParaRPr>
              <a:solidFill>
                <a:srgbClr val="F25ABC"/>
              </a:solidFill>
            </a:endParaRPr>
          </a:p>
        </p:txBody>
      </p:sp>
      <p:sp>
        <p:nvSpPr>
          <p:cNvPr id="362" name="Google Shape;362;p52"/>
          <p:cNvSpPr txBox="1">
            <a:spLocks noGrp="1"/>
          </p:cNvSpPr>
          <p:nvPr>
            <p:ph type="title"/>
          </p:nvPr>
        </p:nvSpPr>
        <p:spPr>
          <a:xfrm>
            <a:off x="311700" y="2150850"/>
            <a:ext cx="8520600" cy="1253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600"/>
              <a:buNone/>
            </a:pPr>
            <a:endParaRPr sz="2600">
              <a:latin typeface="Comfortaa Regular"/>
              <a:ea typeface="Comfortaa Regular"/>
              <a:cs typeface="Comfortaa Regular"/>
              <a:sym typeface="Comfortaa Regular"/>
            </a:endParaRPr>
          </a:p>
          <a:p>
            <a:pPr marL="0" lvl="0" indent="0" algn="ctr" rtl="0">
              <a:lnSpc>
                <a:spcPct val="100000"/>
              </a:lnSpc>
              <a:spcBef>
                <a:spcPts val="0"/>
              </a:spcBef>
              <a:spcAft>
                <a:spcPts val="0"/>
              </a:spcAft>
              <a:buSzPts val="3600"/>
              <a:buNone/>
            </a:pPr>
            <a:r>
              <a:rPr lang="en">
                <a:latin typeface="Comfortaa Regular"/>
                <a:ea typeface="Comfortaa Regular"/>
                <a:cs typeface="Comfortaa Regular"/>
                <a:sym typeface="Comfortaa Regular"/>
              </a:rPr>
              <a:t>Tiến độ = kết quả, không phải </a:t>
            </a:r>
            <a:endParaRPr>
              <a:latin typeface="Comfortaa Regular"/>
              <a:ea typeface="Comfortaa Regular"/>
              <a:cs typeface="Comfortaa Regular"/>
              <a:sym typeface="Comfortaa Regular"/>
            </a:endParaRPr>
          </a:p>
          <a:p>
            <a:pPr marL="0" lvl="0" indent="0" algn="ctr" rtl="0">
              <a:lnSpc>
                <a:spcPct val="100000"/>
              </a:lnSpc>
              <a:spcBef>
                <a:spcPts val="0"/>
              </a:spcBef>
              <a:spcAft>
                <a:spcPts val="0"/>
              </a:spcAft>
              <a:buSzPts val="3600"/>
              <a:buNone/>
            </a:pPr>
            <a:r>
              <a:rPr lang="en">
                <a:latin typeface="Comfortaa Regular"/>
                <a:ea typeface="Comfortaa Regular"/>
                <a:cs typeface="Comfortaa Regular"/>
                <a:sym typeface="Comfortaa Regular"/>
              </a:rPr>
              <a:t>đầu ra</a:t>
            </a:r>
            <a:endParaRPr>
              <a:latin typeface="Comfortaa Regular"/>
              <a:ea typeface="Comfortaa Regular"/>
              <a:cs typeface="Comfortaa Regular"/>
              <a:sym typeface="Comfortaa Regular"/>
            </a:endParaRPr>
          </a:p>
        </p:txBody>
      </p:sp>
      <p:sp>
        <p:nvSpPr>
          <p:cNvPr id="363" name="Google Shape;363;p52"/>
          <p:cNvSpPr txBox="1">
            <a:spLocks noGrp="1"/>
          </p:cNvSpPr>
          <p:nvPr>
            <p:ph type="subTitle" idx="1"/>
          </p:nvPr>
        </p:nvSpPr>
        <p:spPr>
          <a:xfrm>
            <a:off x="2972100" y="3564050"/>
            <a:ext cx="3199800" cy="948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a:t>Principle: Progress = outcomes, not output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sp>
        <p:nvSpPr>
          <p:cNvPr id="368" name="Google Shape;368;p53"/>
          <p:cNvSpPr txBox="1">
            <a:spLocks noGrp="1"/>
          </p:cNvSpPr>
          <p:nvPr>
            <p:ph type="title" idx="2"/>
          </p:nvPr>
        </p:nvSpPr>
        <p:spPr>
          <a:xfrm>
            <a:off x="3536250" y="1250550"/>
            <a:ext cx="2071500" cy="9003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4800"/>
              <a:buNone/>
            </a:pPr>
            <a:r>
              <a:rPr lang="en">
                <a:solidFill>
                  <a:srgbClr val="F25ABC"/>
                </a:solidFill>
              </a:rPr>
              <a:t>03</a:t>
            </a:r>
            <a:endParaRPr>
              <a:solidFill>
                <a:srgbClr val="F25ABC"/>
              </a:solidFill>
            </a:endParaRPr>
          </a:p>
        </p:txBody>
      </p:sp>
      <p:sp>
        <p:nvSpPr>
          <p:cNvPr id="369" name="Google Shape;369;p53"/>
          <p:cNvSpPr txBox="1">
            <a:spLocks noGrp="1"/>
          </p:cNvSpPr>
          <p:nvPr>
            <p:ph type="title"/>
          </p:nvPr>
        </p:nvSpPr>
        <p:spPr>
          <a:xfrm>
            <a:off x="311700" y="2150850"/>
            <a:ext cx="8520600" cy="1253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600"/>
              <a:buNone/>
            </a:pPr>
            <a:endParaRPr sz="2600">
              <a:latin typeface="Comfortaa Regular"/>
              <a:ea typeface="Comfortaa Regular"/>
              <a:cs typeface="Comfortaa Regular"/>
              <a:sym typeface="Comfortaa Regular"/>
            </a:endParaRPr>
          </a:p>
          <a:p>
            <a:pPr marL="0" lvl="0" indent="0" algn="ctr" rtl="0">
              <a:lnSpc>
                <a:spcPct val="100000"/>
              </a:lnSpc>
              <a:spcBef>
                <a:spcPts val="0"/>
              </a:spcBef>
              <a:spcAft>
                <a:spcPts val="0"/>
              </a:spcAft>
              <a:buSzPts val="3600"/>
              <a:buNone/>
            </a:pPr>
            <a:r>
              <a:rPr lang="en">
                <a:latin typeface="Comfortaa Regular"/>
                <a:ea typeface="Comfortaa Regular"/>
                <a:cs typeface="Comfortaa Regular"/>
                <a:sym typeface="Comfortaa Regular"/>
              </a:rPr>
              <a:t>Tiến độ = kết quả, không phải </a:t>
            </a:r>
            <a:endParaRPr>
              <a:latin typeface="Comfortaa Regular"/>
              <a:ea typeface="Comfortaa Regular"/>
              <a:cs typeface="Comfortaa Regular"/>
              <a:sym typeface="Comfortaa Regular"/>
            </a:endParaRPr>
          </a:p>
          <a:p>
            <a:pPr marL="0" lvl="0" indent="0" algn="ctr" rtl="0">
              <a:lnSpc>
                <a:spcPct val="100000"/>
              </a:lnSpc>
              <a:spcBef>
                <a:spcPts val="0"/>
              </a:spcBef>
              <a:spcAft>
                <a:spcPts val="0"/>
              </a:spcAft>
              <a:buSzPts val="3600"/>
              <a:buNone/>
            </a:pPr>
            <a:r>
              <a:rPr lang="en">
                <a:latin typeface="Comfortaa Regular"/>
                <a:ea typeface="Comfortaa Regular"/>
                <a:cs typeface="Comfortaa Regular"/>
                <a:sym typeface="Comfortaa Regular"/>
              </a:rPr>
              <a:t>đầu ra</a:t>
            </a:r>
            <a:endParaRPr>
              <a:latin typeface="Comfortaa Regular"/>
              <a:ea typeface="Comfortaa Regular"/>
              <a:cs typeface="Comfortaa Regular"/>
              <a:sym typeface="Comfortaa Regular"/>
            </a:endParaRPr>
          </a:p>
        </p:txBody>
      </p:sp>
      <p:sp>
        <p:nvSpPr>
          <p:cNvPr id="370" name="Google Shape;370;p53"/>
          <p:cNvSpPr txBox="1">
            <a:spLocks noGrp="1"/>
          </p:cNvSpPr>
          <p:nvPr>
            <p:ph type="subTitle" idx="1"/>
          </p:nvPr>
        </p:nvSpPr>
        <p:spPr>
          <a:xfrm>
            <a:off x="2972100" y="3564050"/>
            <a:ext cx="3199800" cy="948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a:t>Principle: Progress = outcomes, not output  </a:t>
            </a:r>
            <a:endParaRPr/>
          </a:p>
        </p:txBody>
      </p:sp>
      <p:pic>
        <p:nvPicPr>
          <p:cNvPr id="371" name="Google Shape;371;p53"/>
          <p:cNvPicPr preferRelativeResize="0"/>
          <p:nvPr/>
        </p:nvPicPr>
        <p:blipFill>
          <a:blip r:embed="rId3">
            <a:alphaModFix/>
          </a:blip>
          <a:stretch>
            <a:fillRect/>
          </a:stretch>
        </p:blipFill>
        <p:spPr>
          <a:xfrm>
            <a:off x="862253" y="0"/>
            <a:ext cx="7274772" cy="5143501"/>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54"/>
          <p:cNvSpPr txBox="1">
            <a:spLocks noGrp="1"/>
          </p:cNvSpPr>
          <p:nvPr>
            <p:ph type="title" idx="2"/>
          </p:nvPr>
        </p:nvSpPr>
        <p:spPr>
          <a:xfrm>
            <a:off x="3536250" y="1250550"/>
            <a:ext cx="2071500" cy="9003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4800"/>
              <a:buNone/>
            </a:pPr>
            <a:r>
              <a:rPr lang="en">
                <a:solidFill>
                  <a:srgbClr val="F25ABC"/>
                </a:solidFill>
              </a:rPr>
              <a:t>04</a:t>
            </a:r>
            <a:endParaRPr>
              <a:solidFill>
                <a:srgbClr val="F25ABC"/>
              </a:solidFill>
            </a:endParaRPr>
          </a:p>
        </p:txBody>
      </p:sp>
      <p:sp>
        <p:nvSpPr>
          <p:cNvPr id="377" name="Google Shape;377;p54"/>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600"/>
              <a:buNone/>
            </a:pPr>
            <a:r>
              <a:rPr lang="en">
                <a:latin typeface="Comfortaa"/>
                <a:ea typeface="Comfortaa"/>
                <a:cs typeface="Comfortaa"/>
                <a:sym typeface="Comfortaa"/>
              </a:rPr>
              <a:t>Nhóm tập trung vào vấn đề</a:t>
            </a:r>
            <a:endParaRPr>
              <a:latin typeface="Comfortaa"/>
              <a:ea typeface="Comfortaa"/>
              <a:cs typeface="Comfortaa"/>
              <a:sym typeface="Comfortaa"/>
            </a:endParaRPr>
          </a:p>
        </p:txBody>
      </p:sp>
      <p:sp>
        <p:nvSpPr>
          <p:cNvPr id="378" name="Google Shape;378;p54"/>
          <p:cNvSpPr txBox="1">
            <a:spLocks noGrp="1"/>
          </p:cNvSpPr>
          <p:nvPr>
            <p:ph type="subTitle" idx="1"/>
          </p:nvPr>
        </p:nvSpPr>
        <p:spPr>
          <a:xfrm>
            <a:off x="3204300" y="3239800"/>
            <a:ext cx="2735400" cy="948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a:t>Principle: Problem-Focused teams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3" name="Google Shape;383;p55"/>
          <p:cNvSpPr txBox="1">
            <a:spLocks noGrp="1"/>
          </p:cNvSpPr>
          <p:nvPr>
            <p:ph type="title" idx="2"/>
          </p:nvPr>
        </p:nvSpPr>
        <p:spPr>
          <a:xfrm>
            <a:off x="3536250" y="1250550"/>
            <a:ext cx="2071500" cy="9003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4800"/>
              <a:buNone/>
            </a:pPr>
            <a:r>
              <a:rPr lang="en">
                <a:solidFill>
                  <a:srgbClr val="F25ABC"/>
                </a:solidFill>
              </a:rPr>
              <a:t>05</a:t>
            </a:r>
            <a:endParaRPr>
              <a:solidFill>
                <a:srgbClr val="F25ABC"/>
              </a:solidFill>
            </a:endParaRPr>
          </a:p>
        </p:txBody>
      </p:sp>
      <p:sp>
        <p:nvSpPr>
          <p:cNvPr id="384" name="Google Shape;384;p55"/>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600"/>
              <a:buNone/>
            </a:pPr>
            <a:r>
              <a:rPr lang="en">
                <a:latin typeface="Comfortaa"/>
                <a:ea typeface="Comfortaa"/>
                <a:cs typeface="Comfortaa"/>
                <a:sym typeface="Comfortaa"/>
              </a:rPr>
              <a:t>Loại bỏ dư thừa</a:t>
            </a:r>
            <a:endParaRPr>
              <a:latin typeface="Comfortaa"/>
              <a:ea typeface="Comfortaa"/>
              <a:cs typeface="Comfortaa"/>
              <a:sym typeface="Comfortaa"/>
            </a:endParaRPr>
          </a:p>
        </p:txBody>
      </p:sp>
      <p:sp>
        <p:nvSpPr>
          <p:cNvPr id="385" name="Google Shape;385;p55"/>
          <p:cNvSpPr txBox="1">
            <a:spLocks noGrp="1"/>
          </p:cNvSpPr>
          <p:nvPr>
            <p:ph type="subTitle" idx="1"/>
          </p:nvPr>
        </p:nvSpPr>
        <p:spPr>
          <a:xfrm>
            <a:off x="3204300" y="2992650"/>
            <a:ext cx="2735400" cy="948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a:t>Principle: Removing Waste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390" name="Google Shape;390;p56"/>
          <p:cNvSpPr txBox="1">
            <a:spLocks noGrp="1"/>
          </p:cNvSpPr>
          <p:nvPr>
            <p:ph type="title" idx="2"/>
          </p:nvPr>
        </p:nvSpPr>
        <p:spPr>
          <a:xfrm>
            <a:off x="3536250" y="1250550"/>
            <a:ext cx="2071500" cy="9003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4800"/>
              <a:buNone/>
            </a:pPr>
            <a:r>
              <a:rPr lang="en">
                <a:solidFill>
                  <a:srgbClr val="F25ABC"/>
                </a:solidFill>
              </a:rPr>
              <a:t>06</a:t>
            </a:r>
            <a:endParaRPr>
              <a:solidFill>
                <a:srgbClr val="F25ABC"/>
              </a:solidFill>
            </a:endParaRPr>
          </a:p>
        </p:txBody>
      </p:sp>
      <p:sp>
        <p:nvSpPr>
          <p:cNvPr id="391" name="Google Shape;391;p56"/>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600"/>
              <a:buNone/>
            </a:pPr>
            <a:r>
              <a:rPr lang="en">
                <a:latin typeface="Comfortaa"/>
                <a:ea typeface="Comfortaa"/>
                <a:cs typeface="Comfortaa"/>
                <a:sym typeface="Comfortaa"/>
              </a:rPr>
              <a:t>Lượng ý tưởng nhỏ</a:t>
            </a:r>
            <a:endParaRPr>
              <a:latin typeface="Comfortaa"/>
              <a:ea typeface="Comfortaa"/>
              <a:cs typeface="Comfortaa"/>
              <a:sym typeface="Comfortaa"/>
            </a:endParaRPr>
          </a:p>
        </p:txBody>
      </p:sp>
      <p:sp>
        <p:nvSpPr>
          <p:cNvPr id="392" name="Google Shape;392;p56"/>
          <p:cNvSpPr txBox="1">
            <a:spLocks noGrp="1"/>
          </p:cNvSpPr>
          <p:nvPr>
            <p:ph type="subTitle" idx="1"/>
          </p:nvPr>
        </p:nvSpPr>
        <p:spPr>
          <a:xfrm>
            <a:off x="3204300" y="2992650"/>
            <a:ext cx="2735400" cy="948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a:t>Principle: Small Batch Size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sp>
        <p:nvSpPr>
          <p:cNvPr id="397" name="Google Shape;397;p57"/>
          <p:cNvSpPr txBox="1">
            <a:spLocks noGrp="1"/>
          </p:cNvSpPr>
          <p:nvPr>
            <p:ph type="title" idx="2"/>
          </p:nvPr>
        </p:nvSpPr>
        <p:spPr>
          <a:xfrm>
            <a:off x="3536250" y="1250550"/>
            <a:ext cx="2071500" cy="9003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4800"/>
              <a:buNone/>
            </a:pPr>
            <a:r>
              <a:rPr lang="en">
                <a:solidFill>
                  <a:srgbClr val="F25ABC"/>
                </a:solidFill>
              </a:rPr>
              <a:t>07</a:t>
            </a:r>
            <a:endParaRPr>
              <a:solidFill>
                <a:srgbClr val="F25ABC"/>
              </a:solidFill>
            </a:endParaRPr>
          </a:p>
        </p:txBody>
      </p:sp>
      <p:sp>
        <p:nvSpPr>
          <p:cNvPr id="398" name="Google Shape;398;p57"/>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600"/>
              <a:buNone/>
            </a:pPr>
            <a:r>
              <a:rPr lang="en">
                <a:latin typeface="Comfortaa"/>
                <a:ea typeface="Comfortaa"/>
                <a:cs typeface="Comfortaa"/>
                <a:sym typeface="Comfortaa"/>
              </a:rPr>
              <a:t>Khám phá liên tục</a:t>
            </a:r>
            <a:endParaRPr>
              <a:latin typeface="Comfortaa"/>
              <a:ea typeface="Comfortaa"/>
              <a:cs typeface="Comfortaa"/>
              <a:sym typeface="Comfortaa"/>
            </a:endParaRPr>
          </a:p>
        </p:txBody>
      </p:sp>
      <p:sp>
        <p:nvSpPr>
          <p:cNvPr id="399" name="Google Shape;399;p57"/>
          <p:cNvSpPr txBox="1">
            <a:spLocks noGrp="1"/>
          </p:cNvSpPr>
          <p:nvPr>
            <p:ph type="subTitle" idx="1"/>
          </p:nvPr>
        </p:nvSpPr>
        <p:spPr>
          <a:xfrm>
            <a:off x="3204300" y="2992650"/>
            <a:ext cx="2735400" cy="948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a:t>Principle: Continuous Discovery</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sp>
        <p:nvSpPr>
          <p:cNvPr id="404" name="Google Shape;404;p58"/>
          <p:cNvSpPr txBox="1">
            <a:spLocks noGrp="1"/>
          </p:cNvSpPr>
          <p:nvPr>
            <p:ph type="title" idx="2"/>
          </p:nvPr>
        </p:nvSpPr>
        <p:spPr>
          <a:xfrm>
            <a:off x="3536250" y="1250550"/>
            <a:ext cx="2071500" cy="9003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4800"/>
              <a:buNone/>
            </a:pPr>
            <a:r>
              <a:rPr lang="en">
                <a:solidFill>
                  <a:srgbClr val="F25ABC"/>
                </a:solidFill>
              </a:rPr>
              <a:t>08</a:t>
            </a:r>
            <a:endParaRPr>
              <a:solidFill>
                <a:srgbClr val="F25ABC"/>
              </a:solidFill>
            </a:endParaRPr>
          </a:p>
        </p:txBody>
      </p:sp>
      <p:sp>
        <p:nvSpPr>
          <p:cNvPr id="405" name="Google Shape;405;p58"/>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600"/>
              <a:buNone/>
            </a:pPr>
            <a:r>
              <a:rPr lang="en">
                <a:latin typeface="Comfortaa"/>
                <a:ea typeface="Comfortaa"/>
                <a:cs typeface="Comfortaa"/>
                <a:sym typeface="Comfortaa"/>
              </a:rPr>
              <a:t>GooB - Lấy người dùng mới làm trung tâm</a:t>
            </a:r>
            <a:endParaRPr>
              <a:latin typeface="Comfortaa"/>
              <a:ea typeface="Comfortaa"/>
              <a:cs typeface="Comfortaa"/>
              <a:sym typeface="Comfortaa"/>
            </a:endParaRPr>
          </a:p>
        </p:txBody>
      </p:sp>
      <p:sp>
        <p:nvSpPr>
          <p:cNvPr id="406" name="Google Shape;406;p58"/>
          <p:cNvSpPr txBox="1">
            <a:spLocks noGrp="1"/>
          </p:cNvSpPr>
          <p:nvPr>
            <p:ph type="subTitle" idx="1"/>
          </p:nvPr>
        </p:nvSpPr>
        <p:spPr>
          <a:xfrm>
            <a:off x="3204300" y="3312000"/>
            <a:ext cx="2735400" cy="948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a:t>Principle: GOOB: the new User-Centricity  </a:t>
            </a:r>
            <a:endParaRPr/>
          </a:p>
          <a:p>
            <a:pPr marL="0" lvl="0" indent="0" algn="ctr" rtl="0">
              <a:lnSpc>
                <a:spcPct val="100000"/>
              </a:lnSpc>
              <a:spcBef>
                <a:spcPts val="0"/>
              </a:spcBef>
              <a:spcAft>
                <a:spcPts val="0"/>
              </a:spcAft>
              <a:buNone/>
            </a:pP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32"/>
          <p:cNvSpPr txBox="1">
            <a:spLocks noGrp="1"/>
          </p:cNvSpPr>
          <p:nvPr>
            <p:ph type="ctrTitle" idx="4294967295"/>
          </p:nvPr>
        </p:nvSpPr>
        <p:spPr>
          <a:xfrm>
            <a:off x="1730700" y="1608075"/>
            <a:ext cx="5682600" cy="13521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4000"/>
              <a:buNone/>
            </a:pPr>
            <a:r>
              <a:rPr lang="en" sz="4500"/>
              <a:t>WHY LEAN UX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sp>
        <p:nvSpPr>
          <p:cNvPr id="411" name="Google Shape;411;p59"/>
          <p:cNvSpPr txBox="1">
            <a:spLocks noGrp="1"/>
          </p:cNvSpPr>
          <p:nvPr>
            <p:ph type="title" idx="2"/>
          </p:nvPr>
        </p:nvSpPr>
        <p:spPr>
          <a:xfrm>
            <a:off x="3536250" y="1250550"/>
            <a:ext cx="2071500" cy="9003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4800"/>
              <a:buNone/>
            </a:pPr>
            <a:r>
              <a:rPr lang="en">
                <a:solidFill>
                  <a:srgbClr val="F25ABC"/>
                </a:solidFill>
              </a:rPr>
              <a:t>09</a:t>
            </a:r>
            <a:endParaRPr>
              <a:solidFill>
                <a:srgbClr val="F25ABC"/>
              </a:solidFill>
            </a:endParaRPr>
          </a:p>
        </p:txBody>
      </p:sp>
      <p:sp>
        <p:nvSpPr>
          <p:cNvPr id="412" name="Google Shape;412;p59"/>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600"/>
              <a:buNone/>
            </a:pPr>
            <a:r>
              <a:rPr lang="en">
                <a:latin typeface="Comfortaa"/>
                <a:ea typeface="Comfortaa"/>
                <a:cs typeface="Comfortaa"/>
                <a:sym typeface="Comfortaa"/>
              </a:rPr>
              <a:t>Chia sẻ hiểu biết</a:t>
            </a:r>
            <a:endParaRPr>
              <a:latin typeface="Comfortaa"/>
              <a:ea typeface="Comfortaa"/>
              <a:cs typeface="Comfortaa"/>
              <a:sym typeface="Comfortaa"/>
            </a:endParaRPr>
          </a:p>
        </p:txBody>
      </p:sp>
      <p:sp>
        <p:nvSpPr>
          <p:cNvPr id="413" name="Google Shape;413;p59"/>
          <p:cNvSpPr txBox="1">
            <a:spLocks noGrp="1"/>
          </p:cNvSpPr>
          <p:nvPr>
            <p:ph type="subTitle" idx="1"/>
          </p:nvPr>
        </p:nvSpPr>
        <p:spPr>
          <a:xfrm>
            <a:off x="3204300" y="2992650"/>
            <a:ext cx="2735400" cy="948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a:t>Principle: Shared Understanding</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sp>
        <p:nvSpPr>
          <p:cNvPr id="418" name="Google Shape;418;p60"/>
          <p:cNvSpPr txBox="1">
            <a:spLocks noGrp="1"/>
          </p:cNvSpPr>
          <p:nvPr>
            <p:ph type="title" idx="2"/>
          </p:nvPr>
        </p:nvSpPr>
        <p:spPr>
          <a:xfrm>
            <a:off x="3536250" y="1250550"/>
            <a:ext cx="2071500" cy="9003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4800"/>
              <a:buNone/>
            </a:pPr>
            <a:r>
              <a:rPr lang="en">
                <a:solidFill>
                  <a:srgbClr val="F25ABC"/>
                </a:solidFill>
              </a:rPr>
              <a:t>10</a:t>
            </a:r>
            <a:endParaRPr>
              <a:solidFill>
                <a:srgbClr val="F25ABC"/>
              </a:solidFill>
            </a:endParaRPr>
          </a:p>
        </p:txBody>
      </p:sp>
      <p:sp>
        <p:nvSpPr>
          <p:cNvPr id="419" name="Google Shape;419;p60"/>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600"/>
              <a:buNone/>
            </a:pPr>
            <a:r>
              <a:rPr lang="en">
                <a:latin typeface="Comfortaa"/>
                <a:ea typeface="Comfortaa"/>
                <a:cs typeface="Comfortaa"/>
                <a:sym typeface="Comfortaa"/>
              </a:rPr>
              <a:t>Tránh cái tôi : Rookstars, gurus &amp; ninjas</a:t>
            </a:r>
            <a:endParaRPr>
              <a:latin typeface="Comfortaa"/>
              <a:ea typeface="Comfortaa"/>
              <a:cs typeface="Comfortaa"/>
              <a:sym typeface="Comfortaa"/>
            </a:endParaRPr>
          </a:p>
        </p:txBody>
      </p:sp>
      <p:sp>
        <p:nvSpPr>
          <p:cNvPr id="420" name="Google Shape;420;p60"/>
          <p:cNvSpPr txBox="1">
            <a:spLocks noGrp="1"/>
          </p:cNvSpPr>
          <p:nvPr>
            <p:ph type="subTitle" idx="1"/>
          </p:nvPr>
        </p:nvSpPr>
        <p:spPr>
          <a:xfrm>
            <a:off x="3204300" y="3261600"/>
            <a:ext cx="2735400" cy="948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a:t>Principle: Anti-Pattern: Rockstars, gurus, and ninjas</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sp>
        <p:nvSpPr>
          <p:cNvPr id="425" name="Google Shape;425;p61"/>
          <p:cNvSpPr txBox="1">
            <a:spLocks noGrp="1"/>
          </p:cNvSpPr>
          <p:nvPr>
            <p:ph type="title" idx="2"/>
          </p:nvPr>
        </p:nvSpPr>
        <p:spPr>
          <a:xfrm>
            <a:off x="3536250" y="1250550"/>
            <a:ext cx="2071500" cy="9003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4800"/>
              <a:buNone/>
            </a:pPr>
            <a:r>
              <a:rPr lang="en">
                <a:solidFill>
                  <a:srgbClr val="F25ABC"/>
                </a:solidFill>
              </a:rPr>
              <a:t>11</a:t>
            </a:r>
            <a:endParaRPr>
              <a:solidFill>
                <a:srgbClr val="F25ABC"/>
              </a:solidFill>
            </a:endParaRPr>
          </a:p>
        </p:txBody>
      </p:sp>
      <p:sp>
        <p:nvSpPr>
          <p:cNvPr id="426" name="Google Shape;426;p61"/>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600"/>
              <a:buNone/>
            </a:pPr>
            <a:r>
              <a:rPr lang="en">
                <a:latin typeface="Comfortaa"/>
                <a:ea typeface="Comfortaa"/>
                <a:cs typeface="Comfortaa"/>
                <a:sym typeface="Comfortaa"/>
              </a:rPr>
              <a:t>Mở rộng công việc của bạn</a:t>
            </a:r>
            <a:endParaRPr>
              <a:latin typeface="Comfortaa"/>
              <a:ea typeface="Comfortaa"/>
              <a:cs typeface="Comfortaa"/>
              <a:sym typeface="Comfortaa"/>
            </a:endParaRPr>
          </a:p>
        </p:txBody>
      </p:sp>
      <p:sp>
        <p:nvSpPr>
          <p:cNvPr id="427" name="Google Shape;427;p61"/>
          <p:cNvSpPr txBox="1">
            <a:spLocks noGrp="1"/>
          </p:cNvSpPr>
          <p:nvPr>
            <p:ph type="subTitle" idx="1"/>
          </p:nvPr>
        </p:nvSpPr>
        <p:spPr>
          <a:xfrm>
            <a:off x="3204300" y="2992650"/>
            <a:ext cx="2735400" cy="948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a:t>Principle: Externalizing Your Work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31"/>
        <p:cNvGrpSpPr/>
        <p:nvPr/>
      </p:nvGrpSpPr>
      <p:grpSpPr>
        <a:xfrm>
          <a:off x="0" y="0"/>
          <a:ext cx="0" cy="0"/>
          <a:chOff x="0" y="0"/>
          <a:chExt cx="0" cy="0"/>
        </a:xfrm>
      </p:grpSpPr>
      <p:sp>
        <p:nvSpPr>
          <p:cNvPr id="432" name="Google Shape;432;p62"/>
          <p:cNvSpPr txBox="1">
            <a:spLocks noGrp="1"/>
          </p:cNvSpPr>
          <p:nvPr>
            <p:ph type="title" idx="2"/>
          </p:nvPr>
        </p:nvSpPr>
        <p:spPr>
          <a:xfrm>
            <a:off x="3536250" y="1250550"/>
            <a:ext cx="2071500" cy="9003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4800"/>
              <a:buNone/>
            </a:pPr>
            <a:r>
              <a:rPr lang="en">
                <a:solidFill>
                  <a:srgbClr val="F25ABC"/>
                </a:solidFill>
              </a:rPr>
              <a:t>12</a:t>
            </a:r>
            <a:endParaRPr>
              <a:solidFill>
                <a:srgbClr val="F25ABC"/>
              </a:solidFill>
            </a:endParaRPr>
          </a:p>
        </p:txBody>
      </p:sp>
      <p:sp>
        <p:nvSpPr>
          <p:cNvPr id="433" name="Google Shape;433;p62"/>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600"/>
              <a:buNone/>
            </a:pPr>
            <a:r>
              <a:rPr lang="en">
                <a:latin typeface="Comfortaa"/>
                <a:ea typeface="Comfortaa"/>
                <a:cs typeface="Comfortaa"/>
                <a:sym typeface="Comfortaa"/>
              </a:rPr>
              <a:t>Thực hiện phân tích</a:t>
            </a:r>
            <a:endParaRPr>
              <a:latin typeface="Comfortaa"/>
              <a:ea typeface="Comfortaa"/>
              <a:cs typeface="Comfortaa"/>
              <a:sym typeface="Comfortaa"/>
            </a:endParaRPr>
          </a:p>
        </p:txBody>
      </p:sp>
      <p:sp>
        <p:nvSpPr>
          <p:cNvPr id="434" name="Google Shape;434;p62"/>
          <p:cNvSpPr txBox="1">
            <a:spLocks noGrp="1"/>
          </p:cNvSpPr>
          <p:nvPr>
            <p:ph type="subTitle" idx="1"/>
          </p:nvPr>
        </p:nvSpPr>
        <p:spPr>
          <a:xfrm>
            <a:off x="3204300" y="2992650"/>
            <a:ext cx="2735400" cy="948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a:t>Principle: Making over Analysis  </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38"/>
        <p:cNvGrpSpPr/>
        <p:nvPr/>
      </p:nvGrpSpPr>
      <p:grpSpPr>
        <a:xfrm>
          <a:off x="0" y="0"/>
          <a:ext cx="0" cy="0"/>
          <a:chOff x="0" y="0"/>
          <a:chExt cx="0" cy="0"/>
        </a:xfrm>
      </p:grpSpPr>
      <p:sp>
        <p:nvSpPr>
          <p:cNvPr id="439" name="Google Shape;439;p63"/>
          <p:cNvSpPr txBox="1">
            <a:spLocks noGrp="1"/>
          </p:cNvSpPr>
          <p:nvPr>
            <p:ph type="title" idx="2"/>
          </p:nvPr>
        </p:nvSpPr>
        <p:spPr>
          <a:xfrm>
            <a:off x="3536250" y="1250550"/>
            <a:ext cx="2071500" cy="9003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4800"/>
              <a:buNone/>
            </a:pPr>
            <a:r>
              <a:rPr lang="en">
                <a:solidFill>
                  <a:srgbClr val="F25ABC"/>
                </a:solidFill>
              </a:rPr>
              <a:t>13</a:t>
            </a:r>
            <a:endParaRPr>
              <a:solidFill>
                <a:srgbClr val="F25ABC"/>
              </a:solidFill>
            </a:endParaRPr>
          </a:p>
        </p:txBody>
      </p:sp>
      <p:sp>
        <p:nvSpPr>
          <p:cNvPr id="440" name="Google Shape;440;p63"/>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600"/>
              <a:buNone/>
            </a:pPr>
            <a:r>
              <a:rPr lang="en">
                <a:latin typeface="Comfortaa"/>
                <a:ea typeface="Comfortaa"/>
                <a:cs typeface="Comfortaa"/>
                <a:sym typeface="Comfortaa"/>
              </a:rPr>
              <a:t>Học hỏi trước phát triển</a:t>
            </a:r>
            <a:endParaRPr>
              <a:latin typeface="Comfortaa"/>
              <a:ea typeface="Comfortaa"/>
              <a:cs typeface="Comfortaa"/>
              <a:sym typeface="Comfortaa"/>
            </a:endParaRPr>
          </a:p>
        </p:txBody>
      </p:sp>
      <p:sp>
        <p:nvSpPr>
          <p:cNvPr id="441" name="Google Shape;441;p63"/>
          <p:cNvSpPr txBox="1">
            <a:spLocks noGrp="1"/>
          </p:cNvSpPr>
          <p:nvPr>
            <p:ph type="subTitle" idx="1"/>
          </p:nvPr>
        </p:nvSpPr>
        <p:spPr>
          <a:xfrm>
            <a:off x="2820750" y="2992650"/>
            <a:ext cx="3502500" cy="948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a:t>Principle: Learning over growth</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6" name="Google Shape;446;p64"/>
          <p:cNvSpPr txBox="1">
            <a:spLocks noGrp="1"/>
          </p:cNvSpPr>
          <p:nvPr>
            <p:ph type="title" idx="2"/>
          </p:nvPr>
        </p:nvSpPr>
        <p:spPr>
          <a:xfrm>
            <a:off x="3536250" y="1250550"/>
            <a:ext cx="2071500" cy="9003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4800"/>
              <a:buNone/>
            </a:pPr>
            <a:r>
              <a:rPr lang="en">
                <a:solidFill>
                  <a:srgbClr val="F25ABC"/>
                </a:solidFill>
              </a:rPr>
              <a:t>14</a:t>
            </a:r>
            <a:endParaRPr>
              <a:solidFill>
                <a:srgbClr val="F25ABC"/>
              </a:solidFill>
            </a:endParaRPr>
          </a:p>
        </p:txBody>
      </p:sp>
      <p:sp>
        <p:nvSpPr>
          <p:cNvPr id="447" name="Google Shape;447;p64"/>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600"/>
              <a:buNone/>
            </a:pPr>
            <a:r>
              <a:rPr lang="en">
                <a:latin typeface="Comfortaa"/>
                <a:ea typeface="Comfortaa"/>
                <a:cs typeface="Comfortaa"/>
                <a:sym typeface="Comfortaa"/>
              </a:rPr>
              <a:t>Quyền được thất bại</a:t>
            </a:r>
            <a:endParaRPr>
              <a:latin typeface="Comfortaa"/>
              <a:ea typeface="Comfortaa"/>
              <a:cs typeface="Comfortaa"/>
              <a:sym typeface="Comfortaa"/>
            </a:endParaRPr>
          </a:p>
        </p:txBody>
      </p:sp>
      <p:sp>
        <p:nvSpPr>
          <p:cNvPr id="448" name="Google Shape;448;p64"/>
          <p:cNvSpPr txBox="1">
            <a:spLocks noGrp="1"/>
          </p:cNvSpPr>
          <p:nvPr>
            <p:ph type="subTitle" idx="1"/>
          </p:nvPr>
        </p:nvSpPr>
        <p:spPr>
          <a:xfrm>
            <a:off x="3204300" y="2992650"/>
            <a:ext cx="2735400" cy="948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a:t>Principle: Permission to Fail  </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453" name="Google Shape;453;p65"/>
          <p:cNvSpPr txBox="1">
            <a:spLocks noGrp="1"/>
          </p:cNvSpPr>
          <p:nvPr>
            <p:ph type="title" idx="2"/>
          </p:nvPr>
        </p:nvSpPr>
        <p:spPr>
          <a:xfrm>
            <a:off x="3536250" y="1250550"/>
            <a:ext cx="2071500" cy="9003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4800"/>
              <a:buNone/>
            </a:pPr>
            <a:r>
              <a:rPr lang="en">
                <a:solidFill>
                  <a:srgbClr val="F25ABC"/>
                </a:solidFill>
              </a:rPr>
              <a:t>15</a:t>
            </a:r>
            <a:endParaRPr>
              <a:solidFill>
                <a:srgbClr val="F25ABC"/>
              </a:solidFill>
            </a:endParaRPr>
          </a:p>
        </p:txBody>
      </p:sp>
      <p:sp>
        <p:nvSpPr>
          <p:cNvPr id="454" name="Google Shape;454;p65"/>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600"/>
              <a:buNone/>
            </a:pPr>
            <a:r>
              <a:rPr lang="en">
                <a:latin typeface="Comfortaa"/>
                <a:ea typeface="Comfortaa"/>
                <a:cs typeface="Comfortaa"/>
                <a:sym typeface="Comfortaa"/>
              </a:rPr>
              <a:t>Thoát khỏi vấn đề </a:t>
            </a:r>
            <a:endParaRPr>
              <a:latin typeface="Comfortaa"/>
              <a:ea typeface="Comfortaa"/>
              <a:cs typeface="Comfortaa"/>
              <a:sym typeface="Comfortaa"/>
            </a:endParaRPr>
          </a:p>
          <a:p>
            <a:pPr marL="0" lvl="0" indent="0" algn="ctr" rtl="0">
              <a:lnSpc>
                <a:spcPct val="100000"/>
              </a:lnSpc>
              <a:spcBef>
                <a:spcPts val="0"/>
              </a:spcBef>
              <a:spcAft>
                <a:spcPts val="0"/>
              </a:spcAft>
              <a:buSzPts val="3600"/>
              <a:buNone/>
            </a:pPr>
            <a:r>
              <a:rPr lang="en">
                <a:latin typeface="Comfortaa"/>
                <a:ea typeface="Comfortaa"/>
                <a:cs typeface="Comfortaa"/>
                <a:sym typeface="Comfortaa"/>
              </a:rPr>
              <a:t>bàn giao sản phẩm</a:t>
            </a:r>
            <a:endParaRPr>
              <a:latin typeface="Comfortaa"/>
              <a:ea typeface="Comfortaa"/>
              <a:cs typeface="Comfortaa"/>
              <a:sym typeface="Comfortaa"/>
            </a:endParaRPr>
          </a:p>
        </p:txBody>
      </p:sp>
      <p:sp>
        <p:nvSpPr>
          <p:cNvPr id="455" name="Google Shape;455;p65"/>
          <p:cNvSpPr txBox="1">
            <a:spLocks noGrp="1"/>
          </p:cNvSpPr>
          <p:nvPr>
            <p:ph type="subTitle" idx="1"/>
          </p:nvPr>
        </p:nvSpPr>
        <p:spPr>
          <a:xfrm>
            <a:off x="3204300" y="3328825"/>
            <a:ext cx="2735400" cy="948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a:t>Principle: getting out of the Deliverables Business </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59"/>
        <p:cNvGrpSpPr/>
        <p:nvPr/>
      </p:nvGrpSpPr>
      <p:grpSpPr>
        <a:xfrm>
          <a:off x="0" y="0"/>
          <a:ext cx="0" cy="0"/>
          <a:chOff x="0" y="0"/>
          <a:chExt cx="0" cy="0"/>
        </a:xfrm>
      </p:grpSpPr>
      <p:grpSp>
        <p:nvGrpSpPr>
          <p:cNvPr id="460" name="Google Shape;460;p66"/>
          <p:cNvGrpSpPr/>
          <p:nvPr/>
        </p:nvGrpSpPr>
        <p:grpSpPr>
          <a:xfrm>
            <a:off x="509958" y="645899"/>
            <a:ext cx="4403683" cy="3851711"/>
            <a:chOff x="827250" y="252325"/>
            <a:chExt cx="5964625" cy="5217000"/>
          </a:xfrm>
        </p:grpSpPr>
        <p:sp>
          <p:nvSpPr>
            <p:cNvPr id="461" name="Google Shape;461;p66"/>
            <p:cNvSpPr/>
            <p:nvPr/>
          </p:nvSpPr>
          <p:spPr>
            <a:xfrm>
              <a:off x="1603925" y="4406550"/>
              <a:ext cx="1713925" cy="1049000"/>
            </a:xfrm>
            <a:custGeom>
              <a:avLst/>
              <a:gdLst/>
              <a:ahLst/>
              <a:cxnLst/>
              <a:rect l="l" t="t" r="r" b="b"/>
              <a:pathLst>
                <a:path w="68557" h="41960" extrusionOk="0">
                  <a:moveTo>
                    <a:pt x="34537" y="1"/>
                  </a:moveTo>
                  <a:cubicBezTo>
                    <a:pt x="27908" y="1"/>
                    <a:pt x="5986" y="32807"/>
                    <a:pt x="1" y="41960"/>
                  </a:cubicBezTo>
                  <a:lnTo>
                    <a:pt x="68556" y="41960"/>
                  </a:lnTo>
                  <a:cubicBezTo>
                    <a:pt x="63371" y="34069"/>
                    <a:pt x="41233" y="904"/>
                    <a:pt x="34786" y="17"/>
                  </a:cubicBezTo>
                  <a:cubicBezTo>
                    <a:pt x="34705" y="6"/>
                    <a:pt x="34622" y="1"/>
                    <a:pt x="34537" y="1"/>
                  </a:cubicBezTo>
                  <a:close/>
                </a:path>
              </a:pathLst>
            </a:custGeom>
            <a:gradFill>
              <a:gsLst>
                <a:gs pos="0">
                  <a:schemeClr val="accent1"/>
                </a:gs>
                <a:gs pos="100000">
                  <a:schemeClr val="accent2"/>
                </a:gs>
              </a:gsLst>
              <a:path path="circle">
                <a:fillToRect r="100000" b="100000"/>
              </a:path>
              <a:tileRect l="-100000" t="-10000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2" name="Google Shape;462;p66"/>
            <p:cNvSpPr/>
            <p:nvPr/>
          </p:nvSpPr>
          <p:spPr>
            <a:xfrm>
              <a:off x="4026850" y="610475"/>
              <a:ext cx="25" cy="1912250"/>
            </a:xfrm>
            <a:custGeom>
              <a:avLst/>
              <a:gdLst/>
              <a:ahLst/>
              <a:cxnLst/>
              <a:rect l="l" t="t" r="r" b="b"/>
              <a:pathLst>
                <a:path w="1" h="76490" fill="none" extrusionOk="0">
                  <a:moveTo>
                    <a:pt x="1" y="1"/>
                  </a:moveTo>
                  <a:lnTo>
                    <a:pt x="1" y="76489"/>
                  </a:lnTo>
                </a:path>
              </a:pathLst>
            </a:custGeom>
            <a:noFill/>
            <a:ln w="426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3" name="Google Shape;463;p66"/>
            <p:cNvSpPr/>
            <p:nvPr/>
          </p:nvSpPr>
          <p:spPr>
            <a:xfrm>
              <a:off x="4253950" y="661775"/>
              <a:ext cx="25" cy="1860950"/>
            </a:xfrm>
            <a:custGeom>
              <a:avLst/>
              <a:gdLst/>
              <a:ahLst/>
              <a:cxnLst/>
              <a:rect l="l" t="t" r="r" b="b"/>
              <a:pathLst>
                <a:path w="1" h="74438" fill="none" extrusionOk="0">
                  <a:moveTo>
                    <a:pt x="1" y="0"/>
                  </a:moveTo>
                  <a:lnTo>
                    <a:pt x="1" y="74437"/>
                  </a:lnTo>
                </a:path>
              </a:pathLst>
            </a:custGeom>
            <a:noFill/>
            <a:ln w="426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4" name="Google Shape;464;p66"/>
            <p:cNvSpPr/>
            <p:nvPr/>
          </p:nvSpPr>
          <p:spPr>
            <a:xfrm>
              <a:off x="4503075" y="1680150"/>
              <a:ext cx="25" cy="1802325"/>
            </a:xfrm>
            <a:custGeom>
              <a:avLst/>
              <a:gdLst/>
              <a:ahLst/>
              <a:cxnLst/>
              <a:rect l="l" t="t" r="r" b="b"/>
              <a:pathLst>
                <a:path w="1" h="72093" fill="none" extrusionOk="0">
                  <a:moveTo>
                    <a:pt x="1" y="0"/>
                  </a:moveTo>
                  <a:lnTo>
                    <a:pt x="1" y="72093"/>
                  </a:lnTo>
                </a:path>
              </a:pathLst>
            </a:custGeom>
            <a:noFill/>
            <a:ln w="426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5" name="Google Shape;465;p66"/>
            <p:cNvSpPr/>
            <p:nvPr/>
          </p:nvSpPr>
          <p:spPr>
            <a:xfrm>
              <a:off x="4766850" y="661775"/>
              <a:ext cx="25" cy="2820700"/>
            </a:xfrm>
            <a:custGeom>
              <a:avLst/>
              <a:gdLst/>
              <a:ahLst/>
              <a:cxnLst/>
              <a:rect l="l" t="t" r="r" b="b"/>
              <a:pathLst>
                <a:path w="1" h="112828" fill="none" extrusionOk="0">
                  <a:moveTo>
                    <a:pt x="0" y="0"/>
                  </a:moveTo>
                  <a:lnTo>
                    <a:pt x="0" y="112828"/>
                  </a:lnTo>
                </a:path>
              </a:pathLst>
            </a:custGeom>
            <a:noFill/>
            <a:ln w="426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6" name="Google Shape;466;p66"/>
            <p:cNvSpPr/>
            <p:nvPr/>
          </p:nvSpPr>
          <p:spPr>
            <a:xfrm>
              <a:off x="5030575" y="661775"/>
              <a:ext cx="25" cy="1912225"/>
            </a:xfrm>
            <a:custGeom>
              <a:avLst/>
              <a:gdLst/>
              <a:ahLst/>
              <a:cxnLst/>
              <a:rect l="l" t="t" r="r" b="b"/>
              <a:pathLst>
                <a:path w="1" h="76489" fill="none" extrusionOk="0">
                  <a:moveTo>
                    <a:pt x="0" y="0"/>
                  </a:moveTo>
                  <a:lnTo>
                    <a:pt x="0" y="76489"/>
                  </a:lnTo>
                </a:path>
              </a:pathLst>
            </a:custGeom>
            <a:noFill/>
            <a:ln w="426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7" name="Google Shape;467;p66"/>
            <p:cNvSpPr/>
            <p:nvPr/>
          </p:nvSpPr>
          <p:spPr>
            <a:xfrm>
              <a:off x="3829050" y="866900"/>
              <a:ext cx="1208875" cy="25"/>
            </a:xfrm>
            <a:custGeom>
              <a:avLst/>
              <a:gdLst/>
              <a:ahLst/>
              <a:cxnLst/>
              <a:rect l="l" t="t" r="r" b="b"/>
              <a:pathLst>
                <a:path w="48355" h="1" fill="none" extrusionOk="0">
                  <a:moveTo>
                    <a:pt x="1" y="1"/>
                  </a:moveTo>
                  <a:lnTo>
                    <a:pt x="48354" y="1"/>
                  </a:lnTo>
                </a:path>
              </a:pathLst>
            </a:custGeom>
            <a:noFill/>
            <a:ln w="426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8" name="Google Shape;468;p66"/>
            <p:cNvSpPr/>
            <p:nvPr/>
          </p:nvSpPr>
          <p:spPr>
            <a:xfrm>
              <a:off x="3829050" y="1291850"/>
              <a:ext cx="1311050" cy="25"/>
            </a:xfrm>
            <a:custGeom>
              <a:avLst/>
              <a:gdLst/>
              <a:ahLst/>
              <a:cxnLst/>
              <a:rect l="l" t="t" r="r" b="b"/>
              <a:pathLst>
                <a:path w="52442" h="1" fill="none" extrusionOk="0">
                  <a:moveTo>
                    <a:pt x="1" y="1"/>
                  </a:moveTo>
                  <a:lnTo>
                    <a:pt x="52442" y="1"/>
                  </a:lnTo>
                </a:path>
              </a:pathLst>
            </a:custGeom>
            <a:noFill/>
            <a:ln w="426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9" name="Google Shape;469;p66"/>
            <p:cNvSpPr/>
            <p:nvPr/>
          </p:nvSpPr>
          <p:spPr>
            <a:xfrm>
              <a:off x="3807050" y="1680150"/>
              <a:ext cx="1458000" cy="25"/>
            </a:xfrm>
            <a:custGeom>
              <a:avLst/>
              <a:gdLst/>
              <a:ahLst/>
              <a:cxnLst/>
              <a:rect l="l" t="t" r="r" b="b"/>
              <a:pathLst>
                <a:path w="58320" h="1" fill="none" extrusionOk="0">
                  <a:moveTo>
                    <a:pt x="1" y="0"/>
                  </a:moveTo>
                  <a:lnTo>
                    <a:pt x="58320" y="0"/>
                  </a:lnTo>
                </a:path>
              </a:pathLst>
            </a:custGeom>
            <a:noFill/>
            <a:ln w="426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0" name="Google Shape;470;p66"/>
            <p:cNvSpPr/>
            <p:nvPr/>
          </p:nvSpPr>
          <p:spPr>
            <a:xfrm>
              <a:off x="3785100" y="2112425"/>
              <a:ext cx="1479950" cy="25"/>
            </a:xfrm>
            <a:custGeom>
              <a:avLst/>
              <a:gdLst/>
              <a:ahLst/>
              <a:cxnLst/>
              <a:rect l="l" t="t" r="r" b="b"/>
              <a:pathLst>
                <a:path w="59198" h="1" fill="none" extrusionOk="0">
                  <a:moveTo>
                    <a:pt x="0" y="0"/>
                  </a:moveTo>
                  <a:lnTo>
                    <a:pt x="59198" y="0"/>
                  </a:lnTo>
                </a:path>
              </a:pathLst>
            </a:custGeom>
            <a:noFill/>
            <a:ln w="426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1" name="Google Shape;471;p66"/>
            <p:cNvSpPr/>
            <p:nvPr/>
          </p:nvSpPr>
          <p:spPr>
            <a:xfrm>
              <a:off x="4063475" y="2581275"/>
              <a:ext cx="1120975" cy="25"/>
            </a:xfrm>
            <a:custGeom>
              <a:avLst/>
              <a:gdLst/>
              <a:ahLst/>
              <a:cxnLst/>
              <a:rect l="l" t="t" r="r" b="b"/>
              <a:pathLst>
                <a:path w="44839" h="1" fill="none" extrusionOk="0">
                  <a:moveTo>
                    <a:pt x="1" y="1"/>
                  </a:moveTo>
                  <a:lnTo>
                    <a:pt x="44838" y="1"/>
                  </a:lnTo>
                </a:path>
              </a:pathLst>
            </a:custGeom>
            <a:noFill/>
            <a:ln w="426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2" name="Google Shape;472;p66"/>
            <p:cNvSpPr/>
            <p:nvPr/>
          </p:nvSpPr>
          <p:spPr>
            <a:xfrm>
              <a:off x="4356550" y="3035550"/>
              <a:ext cx="732650" cy="25"/>
            </a:xfrm>
            <a:custGeom>
              <a:avLst/>
              <a:gdLst/>
              <a:ahLst/>
              <a:cxnLst/>
              <a:rect l="l" t="t" r="r" b="b"/>
              <a:pathLst>
                <a:path w="29306" h="1" fill="none" extrusionOk="0">
                  <a:moveTo>
                    <a:pt x="1" y="0"/>
                  </a:moveTo>
                  <a:lnTo>
                    <a:pt x="29306" y="0"/>
                  </a:lnTo>
                </a:path>
              </a:pathLst>
            </a:custGeom>
            <a:noFill/>
            <a:ln w="426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3" name="Google Shape;473;p66"/>
            <p:cNvSpPr/>
            <p:nvPr/>
          </p:nvSpPr>
          <p:spPr>
            <a:xfrm>
              <a:off x="2427675" y="792100"/>
              <a:ext cx="258675" cy="202450"/>
            </a:xfrm>
            <a:custGeom>
              <a:avLst/>
              <a:gdLst/>
              <a:ahLst/>
              <a:cxnLst/>
              <a:rect l="l" t="t" r="r" b="b"/>
              <a:pathLst>
                <a:path w="10347" h="8098" fill="none" extrusionOk="0">
                  <a:moveTo>
                    <a:pt x="1" y="1"/>
                  </a:moveTo>
                  <a:lnTo>
                    <a:pt x="10347" y="8097"/>
                  </a:lnTo>
                </a:path>
              </a:pathLst>
            </a:custGeom>
            <a:noFill/>
            <a:ln w="284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4" name="Google Shape;474;p66"/>
            <p:cNvSpPr/>
            <p:nvPr/>
          </p:nvSpPr>
          <p:spPr>
            <a:xfrm>
              <a:off x="2945000" y="578475"/>
              <a:ext cx="89975" cy="134975"/>
            </a:xfrm>
            <a:custGeom>
              <a:avLst/>
              <a:gdLst/>
              <a:ahLst/>
              <a:cxnLst/>
              <a:rect l="l" t="t" r="r" b="b"/>
              <a:pathLst>
                <a:path w="3599" h="5399" fill="none" extrusionOk="0">
                  <a:moveTo>
                    <a:pt x="0" y="0"/>
                  </a:moveTo>
                  <a:lnTo>
                    <a:pt x="3598" y="5398"/>
                  </a:lnTo>
                </a:path>
              </a:pathLst>
            </a:custGeom>
            <a:noFill/>
            <a:ln w="284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5" name="Google Shape;475;p66"/>
            <p:cNvSpPr/>
            <p:nvPr/>
          </p:nvSpPr>
          <p:spPr>
            <a:xfrm>
              <a:off x="3406050" y="252325"/>
              <a:ext cx="78750" cy="247450"/>
            </a:xfrm>
            <a:custGeom>
              <a:avLst/>
              <a:gdLst/>
              <a:ahLst/>
              <a:cxnLst/>
              <a:rect l="l" t="t" r="r" b="b"/>
              <a:pathLst>
                <a:path w="3150" h="9898" fill="none" extrusionOk="0">
                  <a:moveTo>
                    <a:pt x="1" y="1"/>
                  </a:moveTo>
                  <a:lnTo>
                    <a:pt x="3150" y="9897"/>
                  </a:lnTo>
                </a:path>
              </a:pathLst>
            </a:custGeom>
            <a:noFill/>
            <a:ln w="284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6" name="Google Shape;476;p66"/>
            <p:cNvSpPr/>
            <p:nvPr/>
          </p:nvSpPr>
          <p:spPr>
            <a:xfrm>
              <a:off x="2468800" y="621225"/>
              <a:ext cx="2412725" cy="3605425"/>
            </a:xfrm>
            <a:custGeom>
              <a:avLst/>
              <a:gdLst/>
              <a:ahLst/>
              <a:cxnLst/>
              <a:rect l="l" t="t" r="r" b="b"/>
              <a:pathLst>
                <a:path w="96509" h="144217" extrusionOk="0">
                  <a:moveTo>
                    <a:pt x="56303" y="1"/>
                  </a:moveTo>
                  <a:cubicBezTo>
                    <a:pt x="25156" y="307"/>
                    <a:pt x="0" y="25646"/>
                    <a:pt x="0" y="56864"/>
                  </a:cubicBezTo>
                  <a:cubicBezTo>
                    <a:pt x="0" y="66467"/>
                    <a:pt x="2383" y="75511"/>
                    <a:pt x="6586" y="83444"/>
                  </a:cubicBezTo>
                  <a:cubicBezTo>
                    <a:pt x="8439" y="87760"/>
                    <a:pt x="12800" y="98334"/>
                    <a:pt x="17162" y="112005"/>
                  </a:cubicBezTo>
                  <a:cubicBezTo>
                    <a:pt x="21190" y="124623"/>
                    <a:pt x="23297" y="137314"/>
                    <a:pt x="23297" y="139232"/>
                  </a:cubicBezTo>
                  <a:cubicBezTo>
                    <a:pt x="23297" y="139417"/>
                    <a:pt x="23294" y="139614"/>
                    <a:pt x="23288" y="139816"/>
                  </a:cubicBezTo>
                  <a:cubicBezTo>
                    <a:pt x="23211" y="142220"/>
                    <a:pt x="25130" y="144217"/>
                    <a:pt x="27536" y="144217"/>
                  </a:cubicBezTo>
                  <a:lnTo>
                    <a:pt x="86262" y="144217"/>
                  </a:lnTo>
                  <a:cubicBezTo>
                    <a:pt x="88668" y="144217"/>
                    <a:pt x="90588" y="142220"/>
                    <a:pt x="90511" y="139816"/>
                  </a:cubicBezTo>
                  <a:cubicBezTo>
                    <a:pt x="90505" y="139612"/>
                    <a:pt x="90502" y="139416"/>
                    <a:pt x="90502" y="139232"/>
                  </a:cubicBezTo>
                  <a:cubicBezTo>
                    <a:pt x="90500" y="137335"/>
                    <a:pt x="92565" y="124892"/>
                    <a:pt x="96509" y="112409"/>
                  </a:cubicBezTo>
                  <a:lnTo>
                    <a:pt x="79431" y="112409"/>
                  </a:lnTo>
                  <a:lnTo>
                    <a:pt x="79431" y="71840"/>
                  </a:lnTo>
                  <a:lnTo>
                    <a:pt x="56303" y="71840"/>
                  </a:lnTo>
                  <a:lnTo>
                    <a:pt x="56303" y="1"/>
                  </a:lnTo>
                  <a:close/>
                </a:path>
              </a:pathLst>
            </a:custGeom>
            <a:gradFill>
              <a:gsLst>
                <a:gs pos="0">
                  <a:schemeClr val="accent1"/>
                </a:gs>
                <a:gs pos="100000">
                  <a:schemeClr val="accent2"/>
                </a:gs>
              </a:gsLst>
              <a:path path="circle">
                <a:fillToRect r="100000" b="100000"/>
              </a:path>
              <a:tileRect l="-100000" t="-100000"/>
            </a:gradFill>
            <a:ln w="284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7" name="Google Shape;477;p66"/>
            <p:cNvSpPr/>
            <p:nvPr/>
          </p:nvSpPr>
          <p:spPr>
            <a:xfrm>
              <a:off x="3394500" y="801525"/>
              <a:ext cx="126500" cy="48325"/>
            </a:xfrm>
            <a:custGeom>
              <a:avLst/>
              <a:gdLst/>
              <a:ahLst/>
              <a:cxnLst/>
              <a:rect l="l" t="t" r="r" b="b"/>
              <a:pathLst>
                <a:path w="5060" h="1933" fill="none" extrusionOk="0">
                  <a:moveTo>
                    <a:pt x="1" y="1932"/>
                  </a:moveTo>
                  <a:cubicBezTo>
                    <a:pt x="1630" y="1202"/>
                    <a:pt x="3322" y="545"/>
                    <a:pt x="5060" y="1"/>
                  </a:cubicBezTo>
                </a:path>
              </a:pathLst>
            </a:custGeom>
            <a:noFill/>
            <a:ln w="284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8" name="Google Shape;478;p66"/>
            <p:cNvSpPr/>
            <p:nvPr/>
          </p:nvSpPr>
          <p:spPr>
            <a:xfrm>
              <a:off x="2921025" y="901350"/>
              <a:ext cx="370600" cy="309225"/>
            </a:xfrm>
            <a:custGeom>
              <a:avLst/>
              <a:gdLst/>
              <a:ahLst/>
              <a:cxnLst/>
              <a:rect l="l" t="t" r="r" b="b"/>
              <a:pathLst>
                <a:path w="14824" h="12369" fill="none" extrusionOk="0">
                  <a:moveTo>
                    <a:pt x="1" y="12369"/>
                  </a:moveTo>
                  <a:cubicBezTo>
                    <a:pt x="1" y="12369"/>
                    <a:pt x="4637" y="5007"/>
                    <a:pt x="14824" y="0"/>
                  </a:cubicBezTo>
                </a:path>
              </a:pathLst>
            </a:custGeom>
            <a:noFill/>
            <a:ln w="284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9" name="Google Shape;479;p66"/>
            <p:cNvSpPr/>
            <p:nvPr/>
          </p:nvSpPr>
          <p:spPr>
            <a:xfrm>
              <a:off x="2951550" y="3256900"/>
              <a:ext cx="249025" cy="905625"/>
            </a:xfrm>
            <a:custGeom>
              <a:avLst/>
              <a:gdLst/>
              <a:ahLst/>
              <a:cxnLst/>
              <a:rect l="l" t="t" r="r" b="b"/>
              <a:pathLst>
                <a:path w="9961" h="36225" fill="none" extrusionOk="0">
                  <a:moveTo>
                    <a:pt x="0" y="1"/>
                  </a:moveTo>
                  <a:cubicBezTo>
                    <a:pt x="2112" y="6893"/>
                    <a:pt x="4900" y="16440"/>
                    <a:pt x="5870" y="21772"/>
                  </a:cubicBezTo>
                  <a:cubicBezTo>
                    <a:pt x="7506" y="30771"/>
                    <a:pt x="6416" y="35407"/>
                    <a:pt x="9961" y="36225"/>
                  </a:cubicBezTo>
                </a:path>
              </a:pathLst>
            </a:custGeom>
            <a:noFill/>
            <a:ln w="284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0" name="Google Shape;480;p66"/>
            <p:cNvSpPr/>
            <p:nvPr/>
          </p:nvSpPr>
          <p:spPr>
            <a:xfrm>
              <a:off x="2886950" y="3051300"/>
              <a:ext cx="37175" cy="117075"/>
            </a:xfrm>
            <a:custGeom>
              <a:avLst/>
              <a:gdLst/>
              <a:ahLst/>
              <a:cxnLst/>
              <a:rect l="l" t="t" r="r" b="b"/>
              <a:pathLst>
                <a:path w="1487" h="4683" fill="none" extrusionOk="0">
                  <a:moveTo>
                    <a:pt x="0" y="0"/>
                  </a:moveTo>
                  <a:cubicBezTo>
                    <a:pt x="0" y="0"/>
                    <a:pt x="600" y="1848"/>
                    <a:pt x="1487" y="4682"/>
                  </a:cubicBezTo>
                </a:path>
              </a:pathLst>
            </a:custGeom>
            <a:noFill/>
            <a:ln w="284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1" name="Google Shape;481;p66"/>
            <p:cNvSpPr/>
            <p:nvPr/>
          </p:nvSpPr>
          <p:spPr>
            <a:xfrm>
              <a:off x="3487750" y="2497800"/>
              <a:ext cx="853075" cy="1720350"/>
            </a:xfrm>
            <a:custGeom>
              <a:avLst/>
              <a:gdLst/>
              <a:ahLst/>
              <a:cxnLst/>
              <a:rect l="l" t="t" r="r" b="b"/>
              <a:pathLst>
                <a:path w="34123" h="68814" fill="none" extrusionOk="0">
                  <a:moveTo>
                    <a:pt x="12544" y="68585"/>
                  </a:moveTo>
                  <a:lnTo>
                    <a:pt x="12544" y="14218"/>
                  </a:lnTo>
                  <a:cubicBezTo>
                    <a:pt x="12544" y="14218"/>
                    <a:pt x="14786" y="1"/>
                    <a:pt x="7393" y="1"/>
                  </a:cubicBezTo>
                  <a:cubicBezTo>
                    <a:pt x="0" y="1"/>
                    <a:pt x="569" y="7394"/>
                    <a:pt x="9098" y="15355"/>
                  </a:cubicBezTo>
                  <a:cubicBezTo>
                    <a:pt x="17628" y="23318"/>
                    <a:pt x="30710" y="15924"/>
                    <a:pt x="32416" y="9669"/>
                  </a:cubicBezTo>
                  <a:cubicBezTo>
                    <a:pt x="34122" y="3413"/>
                    <a:pt x="29573" y="569"/>
                    <a:pt x="26730" y="5687"/>
                  </a:cubicBezTo>
                  <a:cubicBezTo>
                    <a:pt x="23888" y="10806"/>
                    <a:pt x="26730" y="68814"/>
                    <a:pt x="26730" y="68814"/>
                  </a:cubicBezTo>
                </a:path>
              </a:pathLst>
            </a:custGeom>
            <a:noFill/>
            <a:ln w="284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2" name="Google Shape;482;p66"/>
            <p:cNvSpPr/>
            <p:nvPr/>
          </p:nvSpPr>
          <p:spPr>
            <a:xfrm>
              <a:off x="3128225" y="4217950"/>
              <a:ext cx="1534275" cy="356025"/>
            </a:xfrm>
            <a:custGeom>
              <a:avLst/>
              <a:gdLst/>
              <a:ahLst/>
              <a:cxnLst/>
              <a:rect l="l" t="t" r="r" b="b"/>
              <a:pathLst>
                <a:path w="61371" h="14241" extrusionOk="0">
                  <a:moveTo>
                    <a:pt x="1" y="1"/>
                  </a:moveTo>
                  <a:lnTo>
                    <a:pt x="1" y="14241"/>
                  </a:lnTo>
                  <a:lnTo>
                    <a:pt x="61371" y="14241"/>
                  </a:lnTo>
                  <a:lnTo>
                    <a:pt x="61371" y="1"/>
                  </a:lnTo>
                  <a:close/>
                </a:path>
              </a:pathLst>
            </a:custGeom>
            <a:solidFill>
              <a:srgbClr val="0686BF"/>
            </a:solidFill>
            <a:ln w="284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3" name="Google Shape;483;p66"/>
            <p:cNvSpPr/>
            <p:nvPr/>
          </p:nvSpPr>
          <p:spPr>
            <a:xfrm>
              <a:off x="3128225" y="4658725"/>
              <a:ext cx="1534275" cy="356050"/>
            </a:xfrm>
            <a:custGeom>
              <a:avLst/>
              <a:gdLst/>
              <a:ahLst/>
              <a:cxnLst/>
              <a:rect l="l" t="t" r="r" b="b"/>
              <a:pathLst>
                <a:path w="61371" h="14242" extrusionOk="0">
                  <a:moveTo>
                    <a:pt x="1" y="0"/>
                  </a:moveTo>
                  <a:lnTo>
                    <a:pt x="1" y="14242"/>
                  </a:lnTo>
                  <a:lnTo>
                    <a:pt x="61371" y="14242"/>
                  </a:lnTo>
                  <a:lnTo>
                    <a:pt x="61371" y="0"/>
                  </a:lnTo>
                  <a:close/>
                </a:path>
              </a:pathLst>
            </a:custGeom>
            <a:solidFill>
              <a:schemeClr val="accent1"/>
            </a:solidFill>
            <a:ln w="284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4" name="Google Shape;484;p66"/>
            <p:cNvSpPr/>
            <p:nvPr/>
          </p:nvSpPr>
          <p:spPr>
            <a:xfrm>
              <a:off x="3128225" y="4573950"/>
              <a:ext cx="1534275" cy="84800"/>
            </a:xfrm>
            <a:custGeom>
              <a:avLst/>
              <a:gdLst/>
              <a:ahLst/>
              <a:cxnLst/>
              <a:rect l="l" t="t" r="r" b="b"/>
              <a:pathLst>
                <a:path w="61371" h="3392" extrusionOk="0">
                  <a:moveTo>
                    <a:pt x="1" y="1"/>
                  </a:moveTo>
                  <a:lnTo>
                    <a:pt x="1" y="3391"/>
                  </a:lnTo>
                  <a:lnTo>
                    <a:pt x="61371" y="3391"/>
                  </a:lnTo>
                  <a:lnTo>
                    <a:pt x="61371" y="1"/>
                  </a:lnTo>
                  <a:close/>
                </a:path>
              </a:pathLst>
            </a:custGeom>
            <a:solidFill>
              <a:schemeClr val="lt2"/>
            </a:solidFill>
            <a:ln w="142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5" name="Google Shape;485;p66"/>
            <p:cNvSpPr/>
            <p:nvPr/>
          </p:nvSpPr>
          <p:spPr>
            <a:xfrm>
              <a:off x="3128225" y="5099525"/>
              <a:ext cx="1534275" cy="356025"/>
            </a:xfrm>
            <a:custGeom>
              <a:avLst/>
              <a:gdLst/>
              <a:ahLst/>
              <a:cxnLst/>
              <a:rect l="l" t="t" r="r" b="b"/>
              <a:pathLst>
                <a:path w="61371" h="14241" extrusionOk="0">
                  <a:moveTo>
                    <a:pt x="1" y="0"/>
                  </a:moveTo>
                  <a:lnTo>
                    <a:pt x="1" y="14241"/>
                  </a:lnTo>
                  <a:lnTo>
                    <a:pt x="61371" y="14241"/>
                  </a:lnTo>
                  <a:lnTo>
                    <a:pt x="61371" y="0"/>
                  </a:lnTo>
                  <a:close/>
                </a:path>
              </a:pathLst>
            </a:custGeom>
            <a:solidFill>
              <a:schemeClr val="accent1"/>
            </a:solidFill>
            <a:ln w="284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6" name="Google Shape;486;p66"/>
            <p:cNvSpPr/>
            <p:nvPr/>
          </p:nvSpPr>
          <p:spPr>
            <a:xfrm>
              <a:off x="4501925" y="4526375"/>
              <a:ext cx="114075" cy="25"/>
            </a:xfrm>
            <a:custGeom>
              <a:avLst/>
              <a:gdLst/>
              <a:ahLst/>
              <a:cxnLst/>
              <a:rect l="l" t="t" r="r" b="b"/>
              <a:pathLst>
                <a:path w="4563" h="1" fill="none" extrusionOk="0">
                  <a:moveTo>
                    <a:pt x="0" y="1"/>
                  </a:moveTo>
                  <a:lnTo>
                    <a:pt x="4563" y="1"/>
                  </a:lnTo>
                </a:path>
              </a:pathLst>
            </a:custGeom>
            <a:noFill/>
            <a:ln w="142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7" name="Google Shape;487;p66"/>
            <p:cNvSpPr/>
            <p:nvPr/>
          </p:nvSpPr>
          <p:spPr>
            <a:xfrm>
              <a:off x="3188525" y="4526375"/>
              <a:ext cx="1258525" cy="25"/>
            </a:xfrm>
            <a:custGeom>
              <a:avLst/>
              <a:gdLst/>
              <a:ahLst/>
              <a:cxnLst/>
              <a:rect l="l" t="t" r="r" b="b"/>
              <a:pathLst>
                <a:path w="50341" h="1" fill="none" extrusionOk="0">
                  <a:moveTo>
                    <a:pt x="1" y="1"/>
                  </a:moveTo>
                  <a:lnTo>
                    <a:pt x="50340" y="1"/>
                  </a:lnTo>
                </a:path>
              </a:pathLst>
            </a:custGeom>
            <a:noFill/>
            <a:ln w="142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8" name="Google Shape;488;p66"/>
            <p:cNvSpPr/>
            <p:nvPr/>
          </p:nvSpPr>
          <p:spPr>
            <a:xfrm>
              <a:off x="4206225" y="4974125"/>
              <a:ext cx="367525" cy="25"/>
            </a:xfrm>
            <a:custGeom>
              <a:avLst/>
              <a:gdLst/>
              <a:ahLst/>
              <a:cxnLst/>
              <a:rect l="l" t="t" r="r" b="b"/>
              <a:pathLst>
                <a:path w="14701" h="1" fill="none" extrusionOk="0">
                  <a:moveTo>
                    <a:pt x="1" y="0"/>
                  </a:moveTo>
                  <a:lnTo>
                    <a:pt x="14701" y="0"/>
                  </a:lnTo>
                </a:path>
              </a:pathLst>
            </a:custGeom>
            <a:noFill/>
            <a:ln w="142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9" name="Google Shape;489;p66"/>
            <p:cNvSpPr/>
            <p:nvPr/>
          </p:nvSpPr>
          <p:spPr>
            <a:xfrm>
              <a:off x="3416350" y="4974125"/>
              <a:ext cx="747700" cy="25"/>
            </a:xfrm>
            <a:custGeom>
              <a:avLst/>
              <a:gdLst/>
              <a:ahLst/>
              <a:cxnLst/>
              <a:rect l="l" t="t" r="r" b="b"/>
              <a:pathLst>
                <a:path w="29908" h="1" fill="none" extrusionOk="0">
                  <a:moveTo>
                    <a:pt x="0" y="0"/>
                  </a:moveTo>
                  <a:lnTo>
                    <a:pt x="29907" y="0"/>
                  </a:lnTo>
                </a:path>
              </a:pathLst>
            </a:custGeom>
            <a:noFill/>
            <a:ln w="142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0" name="Google Shape;490;p66"/>
            <p:cNvSpPr/>
            <p:nvPr/>
          </p:nvSpPr>
          <p:spPr>
            <a:xfrm>
              <a:off x="3293850" y="4974125"/>
              <a:ext cx="63400" cy="25"/>
            </a:xfrm>
            <a:custGeom>
              <a:avLst/>
              <a:gdLst/>
              <a:ahLst/>
              <a:cxnLst/>
              <a:rect l="l" t="t" r="r" b="b"/>
              <a:pathLst>
                <a:path w="2536" h="1" fill="none" extrusionOk="0">
                  <a:moveTo>
                    <a:pt x="0" y="0"/>
                  </a:moveTo>
                  <a:lnTo>
                    <a:pt x="2535" y="0"/>
                  </a:lnTo>
                </a:path>
              </a:pathLst>
            </a:custGeom>
            <a:noFill/>
            <a:ln w="142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1" name="Google Shape;491;p66"/>
            <p:cNvSpPr/>
            <p:nvPr/>
          </p:nvSpPr>
          <p:spPr>
            <a:xfrm>
              <a:off x="3128225" y="5014750"/>
              <a:ext cx="1534275" cy="84800"/>
            </a:xfrm>
            <a:custGeom>
              <a:avLst/>
              <a:gdLst/>
              <a:ahLst/>
              <a:cxnLst/>
              <a:rect l="l" t="t" r="r" b="b"/>
              <a:pathLst>
                <a:path w="61371" h="3392" extrusionOk="0">
                  <a:moveTo>
                    <a:pt x="1" y="1"/>
                  </a:moveTo>
                  <a:lnTo>
                    <a:pt x="1" y="3391"/>
                  </a:lnTo>
                  <a:lnTo>
                    <a:pt x="61371" y="3391"/>
                  </a:lnTo>
                  <a:lnTo>
                    <a:pt x="61371" y="1"/>
                  </a:lnTo>
                  <a:close/>
                </a:path>
              </a:pathLst>
            </a:custGeom>
            <a:solidFill>
              <a:schemeClr val="lt2"/>
            </a:solidFill>
            <a:ln w="142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2" name="Google Shape;492;p66"/>
            <p:cNvSpPr/>
            <p:nvPr/>
          </p:nvSpPr>
          <p:spPr>
            <a:xfrm>
              <a:off x="3327950" y="5177525"/>
              <a:ext cx="525275" cy="273425"/>
            </a:xfrm>
            <a:custGeom>
              <a:avLst/>
              <a:gdLst/>
              <a:ahLst/>
              <a:cxnLst/>
              <a:rect l="l" t="t" r="r" b="b"/>
              <a:pathLst>
                <a:path w="21011" h="10937" extrusionOk="0">
                  <a:moveTo>
                    <a:pt x="1" y="1"/>
                  </a:moveTo>
                  <a:lnTo>
                    <a:pt x="1" y="10936"/>
                  </a:lnTo>
                  <a:lnTo>
                    <a:pt x="21010" y="10936"/>
                  </a:lnTo>
                  <a:lnTo>
                    <a:pt x="21010" y="1"/>
                  </a:lnTo>
                  <a:close/>
                </a:path>
              </a:pathLst>
            </a:custGeom>
            <a:gradFill>
              <a:gsLst>
                <a:gs pos="0">
                  <a:schemeClr val="accent1"/>
                </a:gs>
                <a:gs pos="100000">
                  <a:schemeClr val="accent2"/>
                </a:gs>
              </a:gsLst>
              <a:path path="circle">
                <a:fillToRect r="100000" b="100000"/>
              </a:path>
              <a:tileRect l="-100000" t="-100000"/>
            </a:gradFill>
            <a:ln w="142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3" name="Google Shape;493;p66"/>
            <p:cNvSpPr/>
            <p:nvPr/>
          </p:nvSpPr>
          <p:spPr>
            <a:xfrm>
              <a:off x="4011475" y="5177525"/>
              <a:ext cx="525300" cy="273425"/>
            </a:xfrm>
            <a:custGeom>
              <a:avLst/>
              <a:gdLst/>
              <a:ahLst/>
              <a:cxnLst/>
              <a:rect l="l" t="t" r="r" b="b"/>
              <a:pathLst>
                <a:path w="21012" h="10937" extrusionOk="0">
                  <a:moveTo>
                    <a:pt x="1" y="1"/>
                  </a:moveTo>
                  <a:lnTo>
                    <a:pt x="1" y="10936"/>
                  </a:lnTo>
                  <a:lnTo>
                    <a:pt x="21011" y="10936"/>
                  </a:lnTo>
                  <a:lnTo>
                    <a:pt x="21011" y="1"/>
                  </a:lnTo>
                  <a:close/>
                </a:path>
              </a:pathLst>
            </a:custGeom>
            <a:solidFill>
              <a:srgbClr val="C6FF00"/>
            </a:solidFill>
            <a:ln w="1422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4" name="Google Shape;494;p66"/>
            <p:cNvSpPr/>
            <p:nvPr/>
          </p:nvSpPr>
          <p:spPr>
            <a:xfrm>
              <a:off x="3678250" y="4985900"/>
              <a:ext cx="1330800" cy="469650"/>
            </a:xfrm>
            <a:custGeom>
              <a:avLst/>
              <a:gdLst/>
              <a:ahLst/>
              <a:cxnLst/>
              <a:rect l="l" t="t" r="r" b="b"/>
              <a:pathLst>
                <a:path w="53232" h="18786" extrusionOk="0">
                  <a:moveTo>
                    <a:pt x="26817" y="1"/>
                  </a:moveTo>
                  <a:cubicBezTo>
                    <a:pt x="21670" y="1"/>
                    <a:pt x="4649" y="14688"/>
                    <a:pt x="0" y="18786"/>
                  </a:cubicBezTo>
                  <a:lnTo>
                    <a:pt x="53231" y="18786"/>
                  </a:lnTo>
                  <a:cubicBezTo>
                    <a:pt x="49206" y="15253"/>
                    <a:pt x="32017" y="406"/>
                    <a:pt x="27011" y="8"/>
                  </a:cubicBezTo>
                  <a:cubicBezTo>
                    <a:pt x="26948" y="3"/>
                    <a:pt x="26884" y="1"/>
                    <a:pt x="26817" y="1"/>
                  </a:cubicBezTo>
                  <a:close/>
                </a:path>
              </a:pathLst>
            </a:custGeom>
            <a:gradFill>
              <a:gsLst>
                <a:gs pos="0">
                  <a:schemeClr val="accent1"/>
                </a:gs>
                <a:gs pos="100000">
                  <a:schemeClr val="accent2"/>
                </a:gs>
              </a:gsLst>
              <a:path path="circle">
                <a:fillToRect r="100000" b="100000"/>
              </a:path>
              <a:tileRect l="-100000" t="-100000"/>
            </a:gradFill>
            <a:ln w="142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5" name="Google Shape;495;p66"/>
            <p:cNvSpPr/>
            <p:nvPr/>
          </p:nvSpPr>
          <p:spPr>
            <a:xfrm>
              <a:off x="6668450" y="5455525"/>
              <a:ext cx="123425" cy="25"/>
            </a:xfrm>
            <a:custGeom>
              <a:avLst/>
              <a:gdLst/>
              <a:ahLst/>
              <a:cxnLst/>
              <a:rect l="l" t="t" r="r" b="b"/>
              <a:pathLst>
                <a:path w="4937" h="1" extrusionOk="0">
                  <a:moveTo>
                    <a:pt x="1" y="1"/>
                  </a:moveTo>
                  <a:lnTo>
                    <a:pt x="4937" y="1"/>
                  </a:lnTo>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6" name="Google Shape;496;p66"/>
            <p:cNvSpPr/>
            <p:nvPr/>
          </p:nvSpPr>
          <p:spPr>
            <a:xfrm>
              <a:off x="6668450" y="5455525"/>
              <a:ext cx="123425" cy="25"/>
            </a:xfrm>
            <a:custGeom>
              <a:avLst/>
              <a:gdLst/>
              <a:ahLst/>
              <a:cxnLst/>
              <a:rect l="l" t="t" r="r" b="b"/>
              <a:pathLst>
                <a:path w="4937" h="1" fill="none" extrusionOk="0">
                  <a:moveTo>
                    <a:pt x="1" y="1"/>
                  </a:moveTo>
                  <a:lnTo>
                    <a:pt x="4937" y="1"/>
                  </a:lnTo>
                </a:path>
              </a:pathLst>
            </a:custGeom>
            <a:noFill/>
            <a:ln w="1422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7" name="Google Shape;497;p66"/>
            <p:cNvSpPr/>
            <p:nvPr/>
          </p:nvSpPr>
          <p:spPr>
            <a:xfrm>
              <a:off x="1019200" y="5455525"/>
              <a:ext cx="5525850" cy="25"/>
            </a:xfrm>
            <a:custGeom>
              <a:avLst/>
              <a:gdLst/>
              <a:ahLst/>
              <a:cxnLst/>
              <a:rect l="l" t="t" r="r" b="b"/>
              <a:pathLst>
                <a:path w="221034" h="1" extrusionOk="0">
                  <a:moveTo>
                    <a:pt x="1" y="1"/>
                  </a:moveTo>
                  <a:lnTo>
                    <a:pt x="221034" y="1"/>
                  </a:lnTo>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8" name="Google Shape;498;p66"/>
            <p:cNvSpPr/>
            <p:nvPr/>
          </p:nvSpPr>
          <p:spPr>
            <a:xfrm>
              <a:off x="1019200" y="5455525"/>
              <a:ext cx="5525850" cy="25"/>
            </a:xfrm>
            <a:custGeom>
              <a:avLst/>
              <a:gdLst/>
              <a:ahLst/>
              <a:cxnLst/>
              <a:rect l="l" t="t" r="r" b="b"/>
              <a:pathLst>
                <a:path w="221034" h="1" fill="none" extrusionOk="0">
                  <a:moveTo>
                    <a:pt x="1" y="1"/>
                  </a:moveTo>
                  <a:lnTo>
                    <a:pt x="221034" y="1"/>
                  </a:lnTo>
                </a:path>
              </a:pathLst>
            </a:custGeom>
            <a:noFill/>
            <a:ln w="142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9" name="Google Shape;499;p66"/>
            <p:cNvSpPr/>
            <p:nvPr/>
          </p:nvSpPr>
          <p:spPr>
            <a:xfrm>
              <a:off x="827250" y="5455525"/>
              <a:ext cx="96000" cy="25"/>
            </a:xfrm>
            <a:custGeom>
              <a:avLst/>
              <a:gdLst/>
              <a:ahLst/>
              <a:cxnLst/>
              <a:rect l="l" t="t" r="r" b="b"/>
              <a:pathLst>
                <a:path w="3840" h="1" extrusionOk="0">
                  <a:moveTo>
                    <a:pt x="1" y="1"/>
                  </a:moveTo>
                  <a:lnTo>
                    <a:pt x="3839" y="1"/>
                  </a:lnTo>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0" name="Google Shape;500;p66"/>
            <p:cNvSpPr/>
            <p:nvPr/>
          </p:nvSpPr>
          <p:spPr>
            <a:xfrm>
              <a:off x="6051125" y="4644100"/>
              <a:ext cx="521875" cy="517450"/>
            </a:xfrm>
            <a:custGeom>
              <a:avLst/>
              <a:gdLst/>
              <a:ahLst/>
              <a:cxnLst/>
              <a:rect l="l" t="t" r="r" b="b"/>
              <a:pathLst>
                <a:path w="20875" h="20698" extrusionOk="0">
                  <a:moveTo>
                    <a:pt x="0" y="0"/>
                  </a:moveTo>
                  <a:lnTo>
                    <a:pt x="0" y="20697"/>
                  </a:lnTo>
                  <a:lnTo>
                    <a:pt x="20875" y="20697"/>
                  </a:lnTo>
                  <a:lnTo>
                    <a:pt x="20875" y="10349"/>
                  </a:lnTo>
                  <a:lnTo>
                    <a:pt x="14760" y="0"/>
                  </a:lnTo>
                  <a:close/>
                </a:path>
              </a:pathLst>
            </a:custGeom>
            <a:solidFill>
              <a:schemeClr val="lt2"/>
            </a:solidFill>
            <a:ln w="142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1" name="Google Shape;501;p66"/>
            <p:cNvSpPr/>
            <p:nvPr/>
          </p:nvSpPr>
          <p:spPr>
            <a:xfrm>
              <a:off x="6403925" y="5161525"/>
              <a:ext cx="169075" cy="117650"/>
            </a:xfrm>
            <a:custGeom>
              <a:avLst/>
              <a:gdLst/>
              <a:ahLst/>
              <a:cxnLst/>
              <a:rect l="l" t="t" r="r" b="b"/>
              <a:pathLst>
                <a:path w="6763" h="4706" extrusionOk="0">
                  <a:moveTo>
                    <a:pt x="0" y="0"/>
                  </a:moveTo>
                  <a:lnTo>
                    <a:pt x="0" y="4705"/>
                  </a:lnTo>
                  <a:lnTo>
                    <a:pt x="6763" y="4705"/>
                  </a:lnTo>
                  <a:lnTo>
                    <a:pt x="6763" y="0"/>
                  </a:lnTo>
                  <a:close/>
                </a:path>
              </a:pathLst>
            </a:custGeom>
            <a:gradFill>
              <a:gsLst>
                <a:gs pos="0">
                  <a:schemeClr val="accent1"/>
                </a:gs>
                <a:gs pos="100000">
                  <a:schemeClr val="accent2"/>
                </a:gs>
              </a:gsLst>
              <a:path path="circle">
                <a:fillToRect r="100000" b="100000"/>
              </a:path>
              <a:tileRect l="-100000" t="-100000"/>
            </a:gradFill>
            <a:ln w="142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2" name="Google Shape;502;p66"/>
            <p:cNvSpPr/>
            <p:nvPr/>
          </p:nvSpPr>
          <p:spPr>
            <a:xfrm>
              <a:off x="4895300" y="4366650"/>
              <a:ext cx="1066350" cy="789125"/>
            </a:xfrm>
            <a:custGeom>
              <a:avLst/>
              <a:gdLst/>
              <a:ahLst/>
              <a:cxnLst/>
              <a:rect l="l" t="t" r="r" b="b"/>
              <a:pathLst>
                <a:path w="42654" h="31565" extrusionOk="0">
                  <a:moveTo>
                    <a:pt x="14503" y="1"/>
                  </a:moveTo>
                  <a:lnTo>
                    <a:pt x="0" y="569"/>
                  </a:lnTo>
                  <a:lnTo>
                    <a:pt x="0" y="8816"/>
                  </a:lnTo>
                  <a:cubicBezTo>
                    <a:pt x="0" y="8816"/>
                    <a:pt x="8247" y="15924"/>
                    <a:pt x="9099" y="18199"/>
                  </a:cubicBezTo>
                  <a:cubicBezTo>
                    <a:pt x="9952" y="20474"/>
                    <a:pt x="9952" y="23033"/>
                    <a:pt x="9952" y="23033"/>
                  </a:cubicBezTo>
                  <a:lnTo>
                    <a:pt x="9952" y="30995"/>
                  </a:lnTo>
                  <a:lnTo>
                    <a:pt x="35259" y="31564"/>
                  </a:lnTo>
                  <a:cubicBezTo>
                    <a:pt x="35259" y="31564"/>
                    <a:pt x="42654" y="27584"/>
                    <a:pt x="40094" y="7679"/>
                  </a:cubicBezTo>
                  <a:lnTo>
                    <a:pt x="30710" y="2560"/>
                  </a:lnTo>
                  <a:lnTo>
                    <a:pt x="14503" y="1"/>
                  </a:lnTo>
                  <a:close/>
                </a:path>
              </a:pathLst>
            </a:custGeom>
            <a:gradFill>
              <a:gsLst>
                <a:gs pos="0">
                  <a:schemeClr val="accent1"/>
                </a:gs>
                <a:gs pos="100000">
                  <a:schemeClr val="accent2"/>
                </a:gs>
              </a:gsLst>
              <a:path path="circle">
                <a:fillToRect r="100000" b="100000"/>
              </a:path>
              <a:tileRect l="-100000" t="-100000"/>
            </a:gradFill>
            <a:ln w="142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3" name="Google Shape;503;p66"/>
            <p:cNvSpPr/>
            <p:nvPr/>
          </p:nvSpPr>
          <p:spPr>
            <a:xfrm>
              <a:off x="5776775" y="4558575"/>
              <a:ext cx="120875" cy="597200"/>
            </a:xfrm>
            <a:custGeom>
              <a:avLst/>
              <a:gdLst/>
              <a:ahLst/>
              <a:cxnLst/>
              <a:rect l="l" t="t" r="r" b="b"/>
              <a:pathLst>
                <a:path w="4835" h="23888" fill="none" extrusionOk="0">
                  <a:moveTo>
                    <a:pt x="4835" y="1"/>
                  </a:moveTo>
                  <a:lnTo>
                    <a:pt x="0" y="23887"/>
                  </a:lnTo>
                </a:path>
              </a:pathLst>
            </a:custGeom>
            <a:noFill/>
            <a:ln w="142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4" name="Google Shape;504;p66"/>
            <p:cNvSpPr/>
            <p:nvPr/>
          </p:nvSpPr>
          <p:spPr>
            <a:xfrm>
              <a:off x="5527975" y="4430625"/>
              <a:ext cx="135100" cy="725150"/>
            </a:xfrm>
            <a:custGeom>
              <a:avLst/>
              <a:gdLst/>
              <a:ahLst/>
              <a:cxnLst/>
              <a:rect l="l" t="t" r="r" b="b"/>
              <a:pathLst>
                <a:path w="5404" h="29006" fill="none" extrusionOk="0">
                  <a:moveTo>
                    <a:pt x="5403" y="1"/>
                  </a:moveTo>
                  <a:lnTo>
                    <a:pt x="1" y="29005"/>
                  </a:lnTo>
                </a:path>
              </a:pathLst>
            </a:custGeom>
            <a:noFill/>
            <a:ln w="142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5" name="Google Shape;505;p66"/>
            <p:cNvSpPr/>
            <p:nvPr/>
          </p:nvSpPr>
          <p:spPr>
            <a:xfrm>
              <a:off x="5158300" y="4366650"/>
              <a:ext cx="99575" cy="540300"/>
            </a:xfrm>
            <a:custGeom>
              <a:avLst/>
              <a:gdLst/>
              <a:ahLst/>
              <a:cxnLst/>
              <a:rect l="l" t="t" r="r" b="b"/>
              <a:pathLst>
                <a:path w="3983" h="21612" fill="none" extrusionOk="0">
                  <a:moveTo>
                    <a:pt x="3983" y="1"/>
                  </a:moveTo>
                  <a:lnTo>
                    <a:pt x="1" y="21611"/>
                  </a:lnTo>
                </a:path>
              </a:pathLst>
            </a:custGeom>
            <a:noFill/>
            <a:ln w="142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6" name="Google Shape;506;p66"/>
            <p:cNvSpPr/>
            <p:nvPr/>
          </p:nvSpPr>
          <p:spPr>
            <a:xfrm>
              <a:off x="4909500" y="4558600"/>
              <a:ext cx="419475" cy="362550"/>
            </a:xfrm>
            <a:custGeom>
              <a:avLst/>
              <a:gdLst/>
              <a:ahLst/>
              <a:cxnLst/>
              <a:rect l="l" t="t" r="r" b="b"/>
              <a:pathLst>
                <a:path w="16779" h="14502" fill="none" extrusionOk="0">
                  <a:moveTo>
                    <a:pt x="1" y="1"/>
                  </a:moveTo>
                  <a:cubicBezTo>
                    <a:pt x="1" y="1"/>
                    <a:pt x="9384" y="3981"/>
                    <a:pt x="13081" y="6540"/>
                  </a:cubicBezTo>
                  <a:cubicBezTo>
                    <a:pt x="16778" y="9099"/>
                    <a:pt x="16209" y="14502"/>
                    <a:pt x="16209" y="14502"/>
                  </a:cubicBezTo>
                </a:path>
              </a:pathLst>
            </a:custGeom>
            <a:noFill/>
            <a:ln w="142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7" name="Google Shape;507;p66"/>
            <p:cNvSpPr/>
            <p:nvPr/>
          </p:nvSpPr>
          <p:spPr>
            <a:xfrm>
              <a:off x="4952150" y="5165350"/>
              <a:ext cx="1102325" cy="92475"/>
            </a:xfrm>
            <a:custGeom>
              <a:avLst/>
              <a:gdLst/>
              <a:ahLst/>
              <a:cxnLst/>
              <a:rect l="l" t="t" r="r" b="b"/>
              <a:pathLst>
                <a:path w="44093" h="3699" extrusionOk="0">
                  <a:moveTo>
                    <a:pt x="0" y="1"/>
                  </a:moveTo>
                  <a:lnTo>
                    <a:pt x="0" y="3699"/>
                  </a:lnTo>
                  <a:lnTo>
                    <a:pt x="44092" y="3699"/>
                  </a:lnTo>
                  <a:lnTo>
                    <a:pt x="44092" y="1"/>
                  </a:lnTo>
                  <a:close/>
                </a:path>
              </a:pathLst>
            </a:custGeom>
            <a:gradFill>
              <a:gsLst>
                <a:gs pos="0">
                  <a:schemeClr val="accent1"/>
                </a:gs>
                <a:gs pos="100000">
                  <a:schemeClr val="accent2"/>
                </a:gs>
              </a:gsLst>
              <a:path path="circle">
                <a:fillToRect r="100000" b="100000"/>
              </a:path>
              <a:tileRect l="-100000" t="-100000"/>
            </a:gradFill>
            <a:ln w="142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8" name="Google Shape;508;p66"/>
            <p:cNvSpPr/>
            <p:nvPr/>
          </p:nvSpPr>
          <p:spPr>
            <a:xfrm>
              <a:off x="6274400" y="4714975"/>
              <a:ext cx="230275" cy="213300"/>
            </a:xfrm>
            <a:custGeom>
              <a:avLst/>
              <a:gdLst/>
              <a:ahLst/>
              <a:cxnLst/>
              <a:rect l="l" t="t" r="r" b="b"/>
              <a:pathLst>
                <a:path w="9211" h="8532" extrusionOk="0">
                  <a:moveTo>
                    <a:pt x="0" y="1"/>
                  </a:moveTo>
                  <a:lnTo>
                    <a:pt x="0" y="8532"/>
                  </a:lnTo>
                  <a:lnTo>
                    <a:pt x="9210" y="8532"/>
                  </a:lnTo>
                  <a:lnTo>
                    <a:pt x="4266" y="1"/>
                  </a:lnTo>
                  <a:close/>
                </a:path>
              </a:pathLst>
            </a:custGeom>
            <a:solidFill>
              <a:schemeClr val="accent1"/>
            </a:solidFill>
            <a:ln w="142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9" name="Google Shape;509;p66"/>
            <p:cNvSpPr/>
            <p:nvPr/>
          </p:nvSpPr>
          <p:spPr>
            <a:xfrm>
              <a:off x="6139325" y="4714975"/>
              <a:ext cx="99575" cy="213300"/>
            </a:xfrm>
            <a:custGeom>
              <a:avLst/>
              <a:gdLst/>
              <a:ahLst/>
              <a:cxnLst/>
              <a:rect l="l" t="t" r="r" b="b"/>
              <a:pathLst>
                <a:path w="3983" h="8532" extrusionOk="0">
                  <a:moveTo>
                    <a:pt x="1" y="1"/>
                  </a:moveTo>
                  <a:lnTo>
                    <a:pt x="1" y="8532"/>
                  </a:lnTo>
                  <a:lnTo>
                    <a:pt x="3983" y="8532"/>
                  </a:lnTo>
                  <a:lnTo>
                    <a:pt x="3983" y="1"/>
                  </a:lnTo>
                  <a:close/>
                </a:path>
              </a:pathLst>
            </a:custGeom>
            <a:solidFill>
              <a:schemeClr val="accent1"/>
            </a:solidFill>
            <a:ln w="142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0" name="Google Shape;510;p66"/>
            <p:cNvSpPr/>
            <p:nvPr/>
          </p:nvSpPr>
          <p:spPr>
            <a:xfrm>
              <a:off x="4957850" y="5161525"/>
              <a:ext cx="671075" cy="160275"/>
            </a:xfrm>
            <a:custGeom>
              <a:avLst/>
              <a:gdLst/>
              <a:ahLst/>
              <a:cxnLst/>
              <a:rect l="l" t="t" r="r" b="b"/>
              <a:pathLst>
                <a:path w="26843" h="6411" extrusionOk="0">
                  <a:moveTo>
                    <a:pt x="1" y="0"/>
                  </a:moveTo>
                  <a:lnTo>
                    <a:pt x="1" y="6411"/>
                  </a:lnTo>
                  <a:lnTo>
                    <a:pt x="26843" y="6411"/>
                  </a:lnTo>
                  <a:lnTo>
                    <a:pt x="26843" y="0"/>
                  </a:lnTo>
                  <a:close/>
                </a:path>
              </a:pathLst>
            </a:custGeom>
            <a:gradFill>
              <a:gsLst>
                <a:gs pos="0">
                  <a:schemeClr val="accent1"/>
                </a:gs>
                <a:gs pos="100000">
                  <a:schemeClr val="accent2"/>
                </a:gs>
              </a:gsLst>
              <a:path path="circle">
                <a:fillToRect r="100000" b="100000"/>
              </a:path>
              <a:tileRect l="-100000" t="-100000"/>
            </a:gradFill>
            <a:ln w="142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1" name="Google Shape;511;p66"/>
            <p:cNvSpPr/>
            <p:nvPr/>
          </p:nvSpPr>
          <p:spPr>
            <a:xfrm>
              <a:off x="6098150" y="5173275"/>
              <a:ext cx="282275" cy="282275"/>
            </a:xfrm>
            <a:custGeom>
              <a:avLst/>
              <a:gdLst/>
              <a:ahLst/>
              <a:cxnLst/>
              <a:rect l="l" t="t" r="r" b="b"/>
              <a:pathLst>
                <a:path w="11291" h="11291" extrusionOk="0">
                  <a:moveTo>
                    <a:pt x="5646" y="1"/>
                  </a:moveTo>
                  <a:cubicBezTo>
                    <a:pt x="4149" y="1"/>
                    <a:pt x="2713" y="596"/>
                    <a:pt x="1655" y="1655"/>
                  </a:cubicBezTo>
                  <a:cubicBezTo>
                    <a:pt x="596" y="2713"/>
                    <a:pt x="1" y="4149"/>
                    <a:pt x="1" y="5646"/>
                  </a:cubicBezTo>
                  <a:cubicBezTo>
                    <a:pt x="1" y="7144"/>
                    <a:pt x="596" y="8579"/>
                    <a:pt x="1655" y="9638"/>
                  </a:cubicBezTo>
                  <a:cubicBezTo>
                    <a:pt x="2713" y="10696"/>
                    <a:pt x="4149" y="11291"/>
                    <a:pt x="5646" y="11291"/>
                  </a:cubicBezTo>
                  <a:cubicBezTo>
                    <a:pt x="7144" y="11291"/>
                    <a:pt x="8579" y="10696"/>
                    <a:pt x="9638" y="9638"/>
                  </a:cubicBezTo>
                  <a:cubicBezTo>
                    <a:pt x="10696" y="8579"/>
                    <a:pt x="11291" y="7144"/>
                    <a:pt x="11291" y="5646"/>
                  </a:cubicBezTo>
                  <a:cubicBezTo>
                    <a:pt x="11291" y="4149"/>
                    <a:pt x="10696" y="2713"/>
                    <a:pt x="9638" y="1655"/>
                  </a:cubicBezTo>
                  <a:cubicBezTo>
                    <a:pt x="8579" y="596"/>
                    <a:pt x="7144" y="1"/>
                    <a:pt x="5646" y="1"/>
                  </a:cubicBezTo>
                  <a:close/>
                </a:path>
              </a:pathLst>
            </a:custGeom>
            <a:solidFill>
              <a:schemeClr val="dk2"/>
            </a:solidFill>
            <a:ln w="142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2" name="Google Shape;512;p66"/>
            <p:cNvSpPr/>
            <p:nvPr/>
          </p:nvSpPr>
          <p:spPr>
            <a:xfrm>
              <a:off x="6156950" y="5232075"/>
              <a:ext cx="164675" cy="164675"/>
            </a:xfrm>
            <a:custGeom>
              <a:avLst/>
              <a:gdLst/>
              <a:ahLst/>
              <a:cxnLst/>
              <a:rect l="l" t="t" r="r" b="b"/>
              <a:pathLst>
                <a:path w="6587" h="6587" extrusionOk="0">
                  <a:moveTo>
                    <a:pt x="3294" y="1"/>
                  </a:moveTo>
                  <a:cubicBezTo>
                    <a:pt x="1475" y="1"/>
                    <a:pt x="1" y="1475"/>
                    <a:pt x="1" y="3294"/>
                  </a:cubicBezTo>
                  <a:cubicBezTo>
                    <a:pt x="1" y="5112"/>
                    <a:pt x="1475" y="6587"/>
                    <a:pt x="3294" y="6587"/>
                  </a:cubicBezTo>
                  <a:cubicBezTo>
                    <a:pt x="5112" y="6587"/>
                    <a:pt x="6587" y="5112"/>
                    <a:pt x="6587" y="3294"/>
                  </a:cubicBezTo>
                  <a:cubicBezTo>
                    <a:pt x="6587" y="1475"/>
                    <a:pt x="5112" y="1"/>
                    <a:pt x="3294" y="1"/>
                  </a:cubicBezTo>
                  <a:close/>
                </a:path>
              </a:pathLst>
            </a:custGeom>
            <a:solidFill>
              <a:schemeClr val="accent1"/>
            </a:solidFill>
            <a:ln w="142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3" name="Google Shape;513;p66"/>
            <p:cNvSpPr/>
            <p:nvPr/>
          </p:nvSpPr>
          <p:spPr>
            <a:xfrm>
              <a:off x="5010525" y="5173275"/>
              <a:ext cx="282275" cy="282275"/>
            </a:xfrm>
            <a:custGeom>
              <a:avLst/>
              <a:gdLst/>
              <a:ahLst/>
              <a:cxnLst/>
              <a:rect l="l" t="t" r="r" b="b"/>
              <a:pathLst>
                <a:path w="11291" h="11291" extrusionOk="0">
                  <a:moveTo>
                    <a:pt x="5645" y="1"/>
                  </a:moveTo>
                  <a:cubicBezTo>
                    <a:pt x="4147" y="1"/>
                    <a:pt x="2712" y="596"/>
                    <a:pt x="1653" y="1655"/>
                  </a:cubicBezTo>
                  <a:cubicBezTo>
                    <a:pt x="595" y="2713"/>
                    <a:pt x="0" y="4149"/>
                    <a:pt x="0" y="5646"/>
                  </a:cubicBezTo>
                  <a:cubicBezTo>
                    <a:pt x="0" y="7144"/>
                    <a:pt x="595" y="8579"/>
                    <a:pt x="1653" y="9638"/>
                  </a:cubicBezTo>
                  <a:cubicBezTo>
                    <a:pt x="2712" y="10696"/>
                    <a:pt x="4147" y="11291"/>
                    <a:pt x="5645" y="11291"/>
                  </a:cubicBezTo>
                  <a:cubicBezTo>
                    <a:pt x="7142" y="11291"/>
                    <a:pt x="8578" y="10696"/>
                    <a:pt x="9636" y="9638"/>
                  </a:cubicBezTo>
                  <a:cubicBezTo>
                    <a:pt x="10695" y="8579"/>
                    <a:pt x="11290" y="7144"/>
                    <a:pt x="11290" y="5646"/>
                  </a:cubicBezTo>
                  <a:cubicBezTo>
                    <a:pt x="11290" y="4149"/>
                    <a:pt x="10695" y="2713"/>
                    <a:pt x="9636" y="1655"/>
                  </a:cubicBezTo>
                  <a:cubicBezTo>
                    <a:pt x="8578" y="596"/>
                    <a:pt x="7142" y="1"/>
                    <a:pt x="5645" y="1"/>
                  </a:cubicBezTo>
                  <a:close/>
                </a:path>
              </a:pathLst>
            </a:custGeom>
            <a:solidFill>
              <a:schemeClr val="dk2"/>
            </a:solidFill>
            <a:ln w="142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4" name="Google Shape;514;p66"/>
            <p:cNvSpPr/>
            <p:nvPr/>
          </p:nvSpPr>
          <p:spPr>
            <a:xfrm>
              <a:off x="5069325" y="5232075"/>
              <a:ext cx="164650" cy="164675"/>
            </a:xfrm>
            <a:custGeom>
              <a:avLst/>
              <a:gdLst/>
              <a:ahLst/>
              <a:cxnLst/>
              <a:rect l="l" t="t" r="r" b="b"/>
              <a:pathLst>
                <a:path w="6586" h="6587" extrusionOk="0">
                  <a:moveTo>
                    <a:pt x="3293" y="1"/>
                  </a:moveTo>
                  <a:cubicBezTo>
                    <a:pt x="1475" y="1"/>
                    <a:pt x="0" y="1475"/>
                    <a:pt x="0" y="3294"/>
                  </a:cubicBezTo>
                  <a:cubicBezTo>
                    <a:pt x="0" y="5112"/>
                    <a:pt x="1475" y="6587"/>
                    <a:pt x="3293" y="6587"/>
                  </a:cubicBezTo>
                  <a:cubicBezTo>
                    <a:pt x="5112" y="6587"/>
                    <a:pt x="6585" y="5112"/>
                    <a:pt x="6585" y="3294"/>
                  </a:cubicBezTo>
                  <a:cubicBezTo>
                    <a:pt x="6585" y="1475"/>
                    <a:pt x="5112" y="1"/>
                    <a:pt x="3293" y="1"/>
                  </a:cubicBezTo>
                  <a:close/>
                </a:path>
              </a:pathLst>
            </a:custGeom>
            <a:solidFill>
              <a:schemeClr val="accent1"/>
            </a:solidFill>
            <a:ln w="142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5" name="Google Shape;515;p66"/>
            <p:cNvSpPr/>
            <p:nvPr/>
          </p:nvSpPr>
          <p:spPr>
            <a:xfrm>
              <a:off x="5351325" y="5173275"/>
              <a:ext cx="282250" cy="282275"/>
            </a:xfrm>
            <a:custGeom>
              <a:avLst/>
              <a:gdLst/>
              <a:ahLst/>
              <a:cxnLst/>
              <a:rect l="l" t="t" r="r" b="b"/>
              <a:pathLst>
                <a:path w="11290" h="11291" extrusionOk="0">
                  <a:moveTo>
                    <a:pt x="5645" y="1"/>
                  </a:moveTo>
                  <a:cubicBezTo>
                    <a:pt x="4148" y="1"/>
                    <a:pt x="2713" y="596"/>
                    <a:pt x="1653" y="1655"/>
                  </a:cubicBezTo>
                  <a:cubicBezTo>
                    <a:pt x="595" y="2713"/>
                    <a:pt x="0" y="4149"/>
                    <a:pt x="0" y="5646"/>
                  </a:cubicBezTo>
                  <a:cubicBezTo>
                    <a:pt x="0" y="7144"/>
                    <a:pt x="595" y="8579"/>
                    <a:pt x="1653" y="9638"/>
                  </a:cubicBezTo>
                  <a:cubicBezTo>
                    <a:pt x="2713" y="10696"/>
                    <a:pt x="4148" y="11291"/>
                    <a:pt x="5645" y="11291"/>
                  </a:cubicBezTo>
                  <a:cubicBezTo>
                    <a:pt x="7142" y="11291"/>
                    <a:pt x="8577" y="10696"/>
                    <a:pt x="9636" y="9638"/>
                  </a:cubicBezTo>
                  <a:cubicBezTo>
                    <a:pt x="10694" y="8579"/>
                    <a:pt x="11289" y="7144"/>
                    <a:pt x="11289" y="5646"/>
                  </a:cubicBezTo>
                  <a:cubicBezTo>
                    <a:pt x="11289" y="4149"/>
                    <a:pt x="10694" y="2713"/>
                    <a:pt x="9636" y="1655"/>
                  </a:cubicBezTo>
                  <a:cubicBezTo>
                    <a:pt x="8577" y="596"/>
                    <a:pt x="7142" y="1"/>
                    <a:pt x="5645" y="1"/>
                  </a:cubicBezTo>
                  <a:close/>
                </a:path>
              </a:pathLst>
            </a:custGeom>
            <a:solidFill>
              <a:schemeClr val="dk2"/>
            </a:solidFill>
            <a:ln w="142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6" name="Google Shape;516;p66"/>
            <p:cNvSpPr/>
            <p:nvPr/>
          </p:nvSpPr>
          <p:spPr>
            <a:xfrm>
              <a:off x="5410125" y="5232075"/>
              <a:ext cx="164650" cy="164675"/>
            </a:xfrm>
            <a:custGeom>
              <a:avLst/>
              <a:gdLst/>
              <a:ahLst/>
              <a:cxnLst/>
              <a:rect l="l" t="t" r="r" b="b"/>
              <a:pathLst>
                <a:path w="6586" h="6587" extrusionOk="0">
                  <a:moveTo>
                    <a:pt x="3293" y="1"/>
                  </a:moveTo>
                  <a:cubicBezTo>
                    <a:pt x="1475" y="1"/>
                    <a:pt x="0" y="1475"/>
                    <a:pt x="0" y="3294"/>
                  </a:cubicBezTo>
                  <a:cubicBezTo>
                    <a:pt x="0" y="5112"/>
                    <a:pt x="1475" y="6587"/>
                    <a:pt x="3293" y="6587"/>
                  </a:cubicBezTo>
                  <a:cubicBezTo>
                    <a:pt x="5111" y="6587"/>
                    <a:pt x="6585" y="5112"/>
                    <a:pt x="6585" y="3294"/>
                  </a:cubicBezTo>
                  <a:cubicBezTo>
                    <a:pt x="6585" y="1475"/>
                    <a:pt x="5111" y="1"/>
                    <a:pt x="3293" y="1"/>
                  </a:cubicBezTo>
                  <a:close/>
                </a:path>
              </a:pathLst>
            </a:custGeom>
            <a:solidFill>
              <a:schemeClr val="accent1"/>
            </a:solidFill>
            <a:ln w="142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7" name="Google Shape;517;p66"/>
            <p:cNvSpPr/>
            <p:nvPr/>
          </p:nvSpPr>
          <p:spPr>
            <a:xfrm>
              <a:off x="5044575" y="4914050"/>
              <a:ext cx="447875" cy="241725"/>
            </a:xfrm>
            <a:custGeom>
              <a:avLst/>
              <a:gdLst/>
              <a:ahLst/>
              <a:cxnLst/>
              <a:rect l="l" t="t" r="r" b="b"/>
              <a:pathLst>
                <a:path w="17915" h="9669" extrusionOk="0">
                  <a:moveTo>
                    <a:pt x="1848" y="0"/>
                  </a:moveTo>
                  <a:cubicBezTo>
                    <a:pt x="825" y="0"/>
                    <a:pt x="0" y="824"/>
                    <a:pt x="0" y="1848"/>
                  </a:cubicBezTo>
                  <a:lnTo>
                    <a:pt x="0" y="7819"/>
                  </a:lnTo>
                  <a:cubicBezTo>
                    <a:pt x="0" y="8844"/>
                    <a:pt x="825" y="9668"/>
                    <a:pt x="1848" y="9668"/>
                  </a:cubicBezTo>
                  <a:lnTo>
                    <a:pt x="16067" y="9668"/>
                  </a:lnTo>
                  <a:cubicBezTo>
                    <a:pt x="17090" y="9668"/>
                    <a:pt x="17915" y="8844"/>
                    <a:pt x="17915" y="7819"/>
                  </a:cubicBezTo>
                  <a:lnTo>
                    <a:pt x="17915" y="1848"/>
                  </a:lnTo>
                  <a:cubicBezTo>
                    <a:pt x="17915" y="824"/>
                    <a:pt x="17090" y="0"/>
                    <a:pt x="16067" y="0"/>
                  </a:cubicBezTo>
                  <a:close/>
                </a:path>
              </a:pathLst>
            </a:custGeom>
            <a:solidFill>
              <a:schemeClr val="lt2"/>
            </a:solidFill>
            <a:ln w="142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8" name="Google Shape;518;p66"/>
            <p:cNvSpPr/>
            <p:nvPr/>
          </p:nvSpPr>
          <p:spPr>
            <a:xfrm>
              <a:off x="4866875" y="4452750"/>
              <a:ext cx="142175" cy="703025"/>
            </a:xfrm>
            <a:custGeom>
              <a:avLst/>
              <a:gdLst/>
              <a:ahLst/>
              <a:cxnLst/>
              <a:rect l="l" t="t" r="r" b="b"/>
              <a:pathLst>
                <a:path w="5687" h="28121" fill="none" extrusionOk="0">
                  <a:moveTo>
                    <a:pt x="0" y="28120"/>
                  </a:moveTo>
                  <a:lnTo>
                    <a:pt x="0" y="0"/>
                  </a:lnTo>
                  <a:lnTo>
                    <a:pt x="5686" y="0"/>
                  </a:lnTo>
                  <a:lnTo>
                    <a:pt x="5686" y="28120"/>
                  </a:lnTo>
                </a:path>
              </a:pathLst>
            </a:custGeom>
            <a:noFill/>
            <a:ln w="142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9" name="Google Shape;519;p66"/>
            <p:cNvSpPr/>
            <p:nvPr/>
          </p:nvSpPr>
          <p:spPr>
            <a:xfrm>
              <a:off x="4867850" y="4545900"/>
              <a:ext cx="139775" cy="25"/>
            </a:xfrm>
            <a:custGeom>
              <a:avLst/>
              <a:gdLst/>
              <a:ahLst/>
              <a:cxnLst/>
              <a:rect l="l" t="t" r="r" b="b"/>
              <a:pathLst>
                <a:path w="5591" h="1" fill="none" extrusionOk="0">
                  <a:moveTo>
                    <a:pt x="1" y="0"/>
                  </a:moveTo>
                  <a:lnTo>
                    <a:pt x="5590" y="0"/>
                  </a:lnTo>
                </a:path>
              </a:pathLst>
            </a:custGeom>
            <a:noFill/>
            <a:ln w="142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0" name="Google Shape;520;p66"/>
            <p:cNvSpPr/>
            <p:nvPr/>
          </p:nvSpPr>
          <p:spPr>
            <a:xfrm>
              <a:off x="4867850" y="4655650"/>
              <a:ext cx="139775" cy="25"/>
            </a:xfrm>
            <a:custGeom>
              <a:avLst/>
              <a:gdLst/>
              <a:ahLst/>
              <a:cxnLst/>
              <a:rect l="l" t="t" r="r" b="b"/>
              <a:pathLst>
                <a:path w="5591" h="1" fill="none" extrusionOk="0">
                  <a:moveTo>
                    <a:pt x="1" y="0"/>
                  </a:moveTo>
                  <a:lnTo>
                    <a:pt x="5590" y="0"/>
                  </a:lnTo>
                </a:path>
              </a:pathLst>
            </a:custGeom>
            <a:noFill/>
            <a:ln w="142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1" name="Google Shape;521;p66"/>
            <p:cNvSpPr/>
            <p:nvPr/>
          </p:nvSpPr>
          <p:spPr>
            <a:xfrm>
              <a:off x="4867850" y="4765425"/>
              <a:ext cx="139775" cy="25"/>
            </a:xfrm>
            <a:custGeom>
              <a:avLst/>
              <a:gdLst/>
              <a:ahLst/>
              <a:cxnLst/>
              <a:rect l="l" t="t" r="r" b="b"/>
              <a:pathLst>
                <a:path w="5591" h="1" fill="none" extrusionOk="0">
                  <a:moveTo>
                    <a:pt x="1" y="0"/>
                  </a:moveTo>
                  <a:lnTo>
                    <a:pt x="5590" y="0"/>
                  </a:lnTo>
                </a:path>
              </a:pathLst>
            </a:custGeom>
            <a:noFill/>
            <a:ln w="142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2" name="Google Shape;522;p66"/>
            <p:cNvSpPr/>
            <p:nvPr/>
          </p:nvSpPr>
          <p:spPr>
            <a:xfrm>
              <a:off x="4867850" y="4875200"/>
              <a:ext cx="139775" cy="25"/>
            </a:xfrm>
            <a:custGeom>
              <a:avLst/>
              <a:gdLst/>
              <a:ahLst/>
              <a:cxnLst/>
              <a:rect l="l" t="t" r="r" b="b"/>
              <a:pathLst>
                <a:path w="5591" h="1" fill="none" extrusionOk="0">
                  <a:moveTo>
                    <a:pt x="1" y="1"/>
                  </a:moveTo>
                  <a:lnTo>
                    <a:pt x="5590" y="1"/>
                  </a:lnTo>
                </a:path>
              </a:pathLst>
            </a:custGeom>
            <a:noFill/>
            <a:ln w="142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3" name="Google Shape;523;p66"/>
            <p:cNvSpPr/>
            <p:nvPr/>
          </p:nvSpPr>
          <p:spPr>
            <a:xfrm>
              <a:off x="4867850" y="4984975"/>
              <a:ext cx="139775" cy="25"/>
            </a:xfrm>
            <a:custGeom>
              <a:avLst/>
              <a:gdLst/>
              <a:ahLst/>
              <a:cxnLst/>
              <a:rect l="l" t="t" r="r" b="b"/>
              <a:pathLst>
                <a:path w="5591" h="1" fill="none" extrusionOk="0">
                  <a:moveTo>
                    <a:pt x="1" y="1"/>
                  </a:moveTo>
                  <a:lnTo>
                    <a:pt x="5590" y="1"/>
                  </a:lnTo>
                </a:path>
              </a:pathLst>
            </a:custGeom>
            <a:noFill/>
            <a:ln w="142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4" name="Google Shape;524;p66"/>
            <p:cNvSpPr/>
            <p:nvPr/>
          </p:nvSpPr>
          <p:spPr>
            <a:xfrm>
              <a:off x="4867850" y="5094725"/>
              <a:ext cx="139775" cy="25"/>
            </a:xfrm>
            <a:custGeom>
              <a:avLst/>
              <a:gdLst/>
              <a:ahLst/>
              <a:cxnLst/>
              <a:rect l="l" t="t" r="r" b="b"/>
              <a:pathLst>
                <a:path w="5591" h="1" fill="none" extrusionOk="0">
                  <a:moveTo>
                    <a:pt x="1" y="1"/>
                  </a:moveTo>
                  <a:lnTo>
                    <a:pt x="5590" y="1"/>
                  </a:lnTo>
                </a:path>
              </a:pathLst>
            </a:custGeom>
            <a:noFill/>
            <a:ln w="142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5" name="Google Shape;525;p66"/>
            <p:cNvSpPr/>
            <p:nvPr/>
          </p:nvSpPr>
          <p:spPr>
            <a:xfrm>
              <a:off x="1767375" y="1004925"/>
              <a:ext cx="255950" cy="4464400"/>
            </a:xfrm>
            <a:custGeom>
              <a:avLst/>
              <a:gdLst/>
              <a:ahLst/>
              <a:cxnLst/>
              <a:rect l="l" t="t" r="r" b="b"/>
              <a:pathLst>
                <a:path w="10238" h="178576" fill="none" extrusionOk="0">
                  <a:moveTo>
                    <a:pt x="10238" y="178575"/>
                  </a:moveTo>
                  <a:lnTo>
                    <a:pt x="1" y="178575"/>
                  </a:lnTo>
                  <a:lnTo>
                    <a:pt x="1" y="1"/>
                  </a:lnTo>
                  <a:lnTo>
                    <a:pt x="10238" y="11905"/>
                  </a:lnTo>
                  <a:close/>
                </a:path>
              </a:pathLst>
            </a:custGeom>
            <a:gradFill>
              <a:gsLst>
                <a:gs pos="0">
                  <a:schemeClr val="accent1"/>
                </a:gs>
                <a:gs pos="100000">
                  <a:schemeClr val="accent2"/>
                </a:gs>
              </a:gsLst>
              <a:path path="circle">
                <a:fillToRect r="100000" b="100000"/>
              </a:path>
              <a:tileRect l="-100000" t="-100000"/>
            </a:gradFill>
            <a:ln w="142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6" name="Google Shape;526;p66"/>
            <p:cNvSpPr/>
            <p:nvPr/>
          </p:nvSpPr>
          <p:spPr>
            <a:xfrm>
              <a:off x="1769850" y="4288225"/>
              <a:ext cx="251050" cy="242725"/>
            </a:xfrm>
            <a:custGeom>
              <a:avLst/>
              <a:gdLst/>
              <a:ahLst/>
              <a:cxnLst/>
              <a:rect l="l" t="t" r="r" b="b"/>
              <a:pathLst>
                <a:path w="10042" h="9709" fill="none" extrusionOk="0">
                  <a:moveTo>
                    <a:pt x="0" y="9709"/>
                  </a:moveTo>
                  <a:lnTo>
                    <a:pt x="10042" y="9709"/>
                  </a:lnTo>
                  <a:lnTo>
                    <a:pt x="0" y="1"/>
                  </a:lnTo>
                  <a:lnTo>
                    <a:pt x="10042" y="1"/>
                  </a:lnTo>
                  <a:close/>
                </a:path>
              </a:pathLst>
            </a:custGeom>
            <a:gradFill>
              <a:gsLst>
                <a:gs pos="0">
                  <a:schemeClr val="accent1"/>
                </a:gs>
                <a:gs pos="100000">
                  <a:schemeClr val="accent2"/>
                </a:gs>
              </a:gsLst>
              <a:path path="circle">
                <a:fillToRect r="100000" b="100000"/>
              </a:path>
              <a:tileRect l="-100000" t="-100000"/>
            </a:gradFill>
            <a:ln w="142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7" name="Google Shape;527;p66"/>
            <p:cNvSpPr/>
            <p:nvPr/>
          </p:nvSpPr>
          <p:spPr>
            <a:xfrm>
              <a:off x="1769850" y="4039450"/>
              <a:ext cx="251050" cy="242700"/>
            </a:xfrm>
            <a:custGeom>
              <a:avLst/>
              <a:gdLst/>
              <a:ahLst/>
              <a:cxnLst/>
              <a:rect l="l" t="t" r="r" b="b"/>
              <a:pathLst>
                <a:path w="10042" h="9708" fill="none" extrusionOk="0">
                  <a:moveTo>
                    <a:pt x="0" y="9708"/>
                  </a:moveTo>
                  <a:lnTo>
                    <a:pt x="10042" y="9708"/>
                  </a:lnTo>
                  <a:lnTo>
                    <a:pt x="0" y="0"/>
                  </a:lnTo>
                  <a:lnTo>
                    <a:pt x="10042" y="0"/>
                  </a:lnTo>
                  <a:close/>
                </a:path>
              </a:pathLst>
            </a:custGeom>
            <a:gradFill>
              <a:gsLst>
                <a:gs pos="0">
                  <a:schemeClr val="accent1"/>
                </a:gs>
                <a:gs pos="100000">
                  <a:schemeClr val="accent2"/>
                </a:gs>
              </a:gsLst>
              <a:path path="circle">
                <a:fillToRect r="100000" b="100000"/>
              </a:path>
              <a:tileRect l="-100000" t="-100000"/>
            </a:gradFill>
            <a:ln w="142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8" name="Google Shape;528;p66"/>
            <p:cNvSpPr/>
            <p:nvPr/>
          </p:nvSpPr>
          <p:spPr>
            <a:xfrm>
              <a:off x="1769850" y="3790625"/>
              <a:ext cx="251050" cy="242700"/>
            </a:xfrm>
            <a:custGeom>
              <a:avLst/>
              <a:gdLst/>
              <a:ahLst/>
              <a:cxnLst/>
              <a:rect l="l" t="t" r="r" b="b"/>
              <a:pathLst>
                <a:path w="10042" h="9708" fill="none" extrusionOk="0">
                  <a:moveTo>
                    <a:pt x="0" y="9708"/>
                  </a:moveTo>
                  <a:lnTo>
                    <a:pt x="10042" y="9708"/>
                  </a:lnTo>
                  <a:lnTo>
                    <a:pt x="0" y="0"/>
                  </a:lnTo>
                  <a:lnTo>
                    <a:pt x="10042" y="0"/>
                  </a:lnTo>
                  <a:close/>
                </a:path>
              </a:pathLst>
            </a:custGeom>
            <a:gradFill>
              <a:gsLst>
                <a:gs pos="0">
                  <a:schemeClr val="accent1"/>
                </a:gs>
                <a:gs pos="100000">
                  <a:schemeClr val="accent2"/>
                </a:gs>
              </a:gsLst>
              <a:path path="circle">
                <a:fillToRect r="100000" b="100000"/>
              </a:path>
              <a:tileRect l="-100000" t="-100000"/>
            </a:gradFill>
            <a:ln w="142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9" name="Google Shape;529;p66"/>
            <p:cNvSpPr/>
            <p:nvPr/>
          </p:nvSpPr>
          <p:spPr>
            <a:xfrm>
              <a:off x="1769850" y="3541825"/>
              <a:ext cx="251050" cy="242700"/>
            </a:xfrm>
            <a:custGeom>
              <a:avLst/>
              <a:gdLst/>
              <a:ahLst/>
              <a:cxnLst/>
              <a:rect l="l" t="t" r="r" b="b"/>
              <a:pathLst>
                <a:path w="10042" h="9708" fill="none" extrusionOk="0">
                  <a:moveTo>
                    <a:pt x="0" y="9708"/>
                  </a:moveTo>
                  <a:lnTo>
                    <a:pt x="10042" y="9708"/>
                  </a:lnTo>
                  <a:lnTo>
                    <a:pt x="0" y="0"/>
                  </a:lnTo>
                  <a:lnTo>
                    <a:pt x="10042" y="0"/>
                  </a:lnTo>
                  <a:close/>
                </a:path>
              </a:pathLst>
            </a:custGeom>
            <a:gradFill>
              <a:gsLst>
                <a:gs pos="0">
                  <a:schemeClr val="accent1"/>
                </a:gs>
                <a:gs pos="100000">
                  <a:schemeClr val="accent2"/>
                </a:gs>
              </a:gsLst>
              <a:path path="circle">
                <a:fillToRect r="100000" b="100000"/>
              </a:path>
              <a:tileRect l="-100000" t="-100000"/>
            </a:gradFill>
            <a:ln w="142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0" name="Google Shape;530;p66"/>
            <p:cNvSpPr/>
            <p:nvPr/>
          </p:nvSpPr>
          <p:spPr>
            <a:xfrm>
              <a:off x="1769850" y="3293025"/>
              <a:ext cx="251050" cy="242675"/>
            </a:xfrm>
            <a:custGeom>
              <a:avLst/>
              <a:gdLst/>
              <a:ahLst/>
              <a:cxnLst/>
              <a:rect l="l" t="t" r="r" b="b"/>
              <a:pathLst>
                <a:path w="10042" h="9707" fill="none" extrusionOk="0">
                  <a:moveTo>
                    <a:pt x="0" y="9707"/>
                  </a:moveTo>
                  <a:lnTo>
                    <a:pt x="10042" y="9707"/>
                  </a:lnTo>
                  <a:lnTo>
                    <a:pt x="0" y="0"/>
                  </a:lnTo>
                  <a:lnTo>
                    <a:pt x="10042" y="0"/>
                  </a:lnTo>
                  <a:close/>
                </a:path>
              </a:pathLst>
            </a:custGeom>
            <a:gradFill>
              <a:gsLst>
                <a:gs pos="0">
                  <a:schemeClr val="accent1"/>
                </a:gs>
                <a:gs pos="100000">
                  <a:schemeClr val="accent2"/>
                </a:gs>
              </a:gsLst>
              <a:path path="circle">
                <a:fillToRect r="100000" b="100000"/>
              </a:path>
              <a:tileRect l="-100000" t="-100000"/>
            </a:gradFill>
            <a:ln w="142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1" name="Google Shape;531;p66"/>
            <p:cNvSpPr/>
            <p:nvPr/>
          </p:nvSpPr>
          <p:spPr>
            <a:xfrm>
              <a:off x="1769850" y="3044200"/>
              <a:ext cx="251050" cy="242725"/>
            </a:xfrm>
            <a:custGeom>
              <a:avLst/>
              <a:gdLst/>
              <a:ahLst/>
              <a:cxnLst/>
              <a:rect l="l" t="t" r="r" b="b"/>
              <a:pathLst>
                <a:path w="10042" h="9709" fill="none" extrusionOk="0">
                  <a:moveTo>
                    <a:pt x="0" y="9708"/>
                  </a:moveTo>
                  <a:lnTo>
                    <a:pt x="10042" y="9708"/>
                  </a:lnTo>
                  <a:lnTo>
                    <a:pt x="0" y="0"/>
                  </a:lnTo>
                  <a:lnTo>
                    <a:pt x="10042" y="0"/>
                  </a:lnTo>
                  <a:close/>
                </a:path>
              </a:pathLst>
            </a:custGeom>
            <a:gradFill>
              <a:gsLst>
                <a:gs pos="0">
                  <a:schemeClr val="accent1"/>
                </a:gs>
                <a:gs pos="100000">
                  <a:schemeClr val="accent2"/>
                </a:gs>
              </a:gsLst>
              <a:path path="circle">
                <a:fillToRect r="100000" b="100000"/>
              </a:path>
              <a:tileRect l="-100000" t="-100000"/>
            </a:gradFill>
            <a:ln w="142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2" name="Google Shape;532;p66"/>
            <p:cNvSpPr/>
            <p:nvPr/>
          </p:nvSpPr>
          <p:spPr>
            <a:xfrm>
              <a:off x="1769850" y="2795400"/>
              <a:ext cx="251050" cy="242700"/>
            </a:xfrm>
            <a:custGeom>
              <a:avLst/>
              <a:gdLst/>
              <a:ahLst/>
              <a:cxnLst/>
              <a:rect l="l" t="t" r="r" b="b"/>
              <a:pathLst>
                <a:path w="10042" h="9708" fill="none" extrusionOk="0">
                  <a:moveTo>
                    <a:pt x="0" y="9707"/>
                  </a:moveTo>
                  <a:lnTo>
                    <a:pt x="10042" y="9707"/>
                  </a:lnTo>
                  <a:lnTo>
                    <a:pt x="0" y="1"/>
                  </a:lnTo>
                  <a:lnTo>
                    <a:pt x="10042" y="1"/>
                  </a:lnTo>
                  <a:close/>
                </a:path>
              </a:pathLst>
            </a:custGeom>
            <a:gradFill>
              <a:gsLst>
                <a:gs pos="0">
                  <a:schemeClr val="accent1"/>
                </a:gs>
                <a:gs pos="100000">
                  <a:schemeClr val="accent2"/>
                </a:gs>
              </a:gsLst>
              <a:path path="circle">
                <a:fillToRect r="100000" b="100000"/>
              </a:path>
              <a:tileRect l="-100000" t="-100000"/>
            </a:gradFill>
            <a:ln w="142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3" name="Google Shape;533;p66"/>
            <p:cNvSpPr/>
            <p:nvPr/>
          </p:nvSpPr>
          <p:spPr>
            <a:xfrm>
              <a:off x="1769850" y="2546575"/>
              <a:ext cx="251050" cy="242725"/>
            </a:xfrm>
            <a:custGeom>
              <a:avLst/>
              <a:gdLst/>
              <a:ahLst/>
              <a:cxnLst/>
              <a:rect l="l" t="t" r="r" b="b"/>
              <a:pathLst>
                <a:path w="10042" h="9709" fill="none" extrusionOk="0">
                  <a:moveTo>
                    <a:pt x="0" y="9708"/>
                  </a:moveTo>
                  <a:lnTo>
                    <a:pt x="10042" y="9708"/>
                  </a:lnTo>
                  <a:lnTo>
                    <a:pt x="0" y="0"/>
                  </a:lnTo>
                  <a:lnTo>
                    <a:pt x="10042" y="0"/>
                  </a:lnTo>
                  <a:close/>
                </a:path>
              </a:pathLst>
            </a:custGeom>
            <a:gradFill>
              <a:gsLst>
                <a:gs pos="0">
                  <a:schemeClr val="accent1"/>
                </a:gs>
                <a:gs pos="100000">
                  <a:schemeClr val="accent2"/>
                </a:gs>
              </a:gsLst>
              <a:path path="circle">
                <a:fillToRect r="100000" b="100000"/>
              </a:path>
              <a:tileRect l="-100000" t="-100000"/>
            </a:gradFill>
            <a:ln w="142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4" name="Google Shape;534;p66"/>
            <p:cNvSpPr/>
            <p:nvPr/>
          </p:nvSpPr>
          <p:spPr>
            <a:xfrm>
              <a:off x="1769850" y="2297775"/>
              <a:ext cx="251050" cy="242700"/>
            </a:xfrm>
            <a:custGeom>
              <a:avLst/>
              <a:gdLst/>
              <a:ahLst/>
              <a:cxnLst/>
              <a:rect l="l" t="t" r="r" b="b"/>
              <a:pathLst>
                <a:path w="10042" h="9708" fill="none" extrusionOk="0">
                  <a:moveTo>
                    <a:pt x="0" y="9707"/>
                  </a:moveTo>
                  <a:lnTo>
                    <a:pt x="10042" y="9707"/>
                  </a:lnTo>
                  <a:lnTo>
                    <a:pt x="0" y="1"/>
                  </a:lnTo>
                  <a:lnTo>
                    <a:pt x="10042" y="1"/>
                  </a:lnTo>
                  <a:close/>
                </a:path>
              </a:pathLst>
            </a:custGeom>
            <a:gradFill>
              <a:gsLst>
                <a:gs pos="0">
                  <a:schemeClr val="accent1"/>
                </a:gs>
                <a:gs pos="100000">
                  <a:schemeClr val="accent2"/>
                </a:gs>
              </a:gsLst>
              <a:path path="circle">
                <a:fillToRect r="100000" b="100000"/>
              </a:path>
              <a:tileRect l="-100000" t="-100000"/>
            </a:gradFill>
            <a:ln w="142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5" name="Google Shape;535;p66"/>
            <p:cNvSpPr/>
            <p:nvPr/>
          </p:nvSpPr>
          <p:spPr>
            <a:xfrm>
              <a:off x="1769850" y="2048950"/>
              <a:ext cx="251050" cy="242725"/>
            </a:xfrm>
            <a:custGeom>
              <a:avLst/>
              <a:gdLst/>
              <a:ahLst/>
              <a:cxnLst/>
              <a:rect l="l" t="t" r="r" b="b"/>
              <a:pathLst>
                <a:path w="10042" h="9709" fill="none" extrusionOk="0">
                  <a:moveTo>
                    <a:pt x="0" y="9708"/>
                  </a:moveTo>
                  <a:lnTo>
                    <a:pt x="10042" y="9708"/>
                  </a:lnTo>
                  <a:lnTo>
                    <a:pt x="0" y="1"/>
                  </a:lnTo>
                  <a:lnTo>
                    <a:pt x="10042" y="1"/>
                  </a:lnTo>
                  <a:close/>
                </a:path>
              </a:pathLst>
            </a:custGeom>
            <a:gradFill>
              <a:gsLst>
                <a:gs pos="0">
                  <a:schemeClr val="accent1"/>
                </a:gs>
                <a:gs pos="100000">
                  <a:schemeClr val="accent2"/>
                </a:gs>
              </a:gsLst>
              <a:path path="circle">
                <a:fillToRect r="100000" b="100000"/>
              </a:path>
              <a:tileRect l="-100000" t="-100000"/>
            </a:gradFill>
            <a:ln w="142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6" name="Google Shape;536;p66"/>
            <p:cNvSpPr/>
            <p:nvPr/>
          </p:nvSpPr>
          <p:spPr>
            <a:xfrm>
              <a:off x="1769850" y="1800125"/>
              <a:ext cx="251050" cy="242725"/>
            </a:xfrm>
            <a:custGeom>
              <a:avLst/>
              <a:gdLst/>
              <a:ahLst/>
              <a:cxnLst/>
              <a:rect l="l" t="t" r="r" b="b"/>
              <a:pathLst>
                <a:path w="10042" h="9709" fill="none" extrusionOk="0">
                  <a:moveTo>
                    <a:pt x="0" y="9708"/>
                  </a:moveTo>
                  <a:lnTo>
                    <a:pt x="10042" y="9708"/>
                  </a:lnTo>
                  <a:lnTo>
                    <a:pt x="0" y="1"/>
                  </a:lnTo>
                  <a:lnTo>
                    <a:pt x="10042" y="1"/>
                  </a:lnTo>
                  <a:close/>
                </a:path>
              </a:pathLst>
            </a:custGeom>
            <a:noFill/>
            <a:ln w="142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7" name="Google Shape;537;p66"/>
            <p:cNvSpPr/>
            <p:nvPr/>
          </p:nvSpPr>
          <p:spPr>
            <a:xfrm>
              <a:off x="1769850" y="1551325"/>
              <a:ext cx="251050" cy="242725"/>
            </a:xfrm>
            <a:custGeom>
              <a:avLst/>
              <a:gdLst/>
              <a:ahLst/>
              <a:cxnLst/>
              <a:rect l="l" t="t" r="r" b="b"/>
              <a:pathLst>
                <a:path w="10042" h="9709" fill="none" extrusionOk="0">
                  <a:moveTo>
                    <a:pt x="0" y="9708"/>
                  </a:moveTo>
                  <a:lnTo>
                    <a:pt x="10042" y="9708"/>
                  </a:lnTo>
                  <a:lnTo>
                    <a:pt x="0" y="1"/>
                  </a:lnTo>
                  <a:lnTo>
                    <a:pt x="10042" y="1"/>
                  </a:lnTo>
                  <a:close/>
                </a:path>
              </a:pathLst>
            </a:custGeom>
            <a:gradFill>
              <a:gsLst>
                <a:gs pos="0">
                  <a:schemeClr val="accent1"/>
                </a:gs>
                <a:gs pos="100000">
                  <a:schemeClr val="accent2"/>
                </a:gs>
              </a:gsLst>
              <a:path path="circle">
                <a:fillToRect r="100000" b="100000"/>
              </a:path>
              <a:tileRect l="-100000" t="-100000"/>
            </a:gradFill>
            <a:ln w="142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8" name="Google Shape;538;p66"/>
            <p:cNvSpPr/>
            <p:nvPr/>
          </p:nvSpPr>
          <p:spPr>
            <a:xfrm>
              <a:off x="1769850" y="1302525"/>
              <a:ext cx="251050" cy="242700"/>
            </a:xfrm>
            <a:custGeom>
              <a:avLst/>
              <a:gdLst/>
              <a:ahLst/>
              <a:cxnLst/>
              <a:rect l="l" t="t" r="r" b="b"/>
              <a:pathLst>
                <a:path w="10042" h="9708" fill="none" extrusionOk="0">
                  <a:moveTo>
                    <a:pt x="0" y="9707"/>
                  </a:moveTo>
                  <a:lnTo>
                    <a:pt x="10042" y="9707"/>
                  </a:lnTo>
                  <a:lnTo>
                    <a:pt x="0" y="1"/>
                  </a:lnTo>
                  <a:lnTo>
                    <a:pt x="10042" y="1"/>
                  </a:lnTo>
                  <a:close/>
                </a:path>
              </a:pathLst>
            </a:custGeom>
            <a:gradFill>
              <a:gsLst>
                <a:gs pos="0">
                  <a:schemeClr val="accent1"/>
                </a:gs>
                <a:gs pos="100000">
                  <a:schemeClr val="accent2"/>
                </a:gs>
              </a:gsLst>
              <a:path path="circle">
                <a:fillToRect r="100000" b="100000"/>
              </a:path>
              <a:tileRect l="-100000" t="-100000"/>
            </a:gradFill>
            <a:ln w="142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9" name="Google Shape;539;p66"/>
            <p:cNvSpPr/>
            <p:nvPr/>
          </p:nvSpPr>
          <p:spPr>
            <a:xfrm>
              <a:off x="2094625" y="1473800"/>
              <a:ext cx="1116775" cy="78100"/>
            </a:xfrm>
            <a:custGeom>
              <a:avLst/>
              <a:gdLst/>
              <a:ahLst/>
              <a:cxnLst/>
              <a:rect l="l" t="t" r="r" b="b"/>
              <a:pathLst>
                <a:path w="44671" h="3124" fill="none" extrusionOk="0">
                  <a:moveTo>
                    <a:pt x="44671" y="3123"/>
                  </a:moveTo>
                  <a:lnTo>
                    <a:pt x="39712" y="1"/>
                  </a:lnTo>
                  <a:lnTo>
                    <a:pt x="4324" y="1"/>
                  </a:lnTo>
                  <a:lnTo>
                    <a:pt x="1" y="3123"/>
                  </a:lnTo>
                  <a:close/>
                </a:path>
              </a:pathLst>
            </a:custGeom>
            <a:gradFill>
              <a:gsLst>
                <a:gs pos="0">
                  <a:schemeClr val="accent1"/>
                </a:gs>
                <a:gs pos="100000">
                  <a:schemeClr val="accent2"/>
                </a:gs>
              </a:gsLst>
              <a:path path="circle">
                <a:fillToRect r="100000" b="100000"/>
              </a:path>
              <a:tileRect l="-100000" t="-100000"/>
            </a:gradFill>
            <a:ln w="142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0" name="Google Shape;540;p66"/>
            <p:cNvSpPr/>
            <p:nvPr/>
          </p:nvSpPr>
          <p:spPr>
            <a:xfrm>
              <a:off x="1070725" y="1545200"/>
              <a:ext cx="2161125" cy="56900"/>
            </a:xfrm>
            <a:custGeom>
              <a:avLst/>
              <a:gdLst/>
              <a:ahLst/>
              <a:cxnLst/>
              <a:rect l="l" t="t" r="r" b="b"/>
              <a:pathLst>
                <a:path w="86445" h="2276" extrusionOk="0">
                  <a:moveTo>
                    <a:pt x="1" y="0"/>
                  </a:moveTo>
                  <a:lnTo>
                    <a:pt x="1" y="2276"/>
                  </a:lnTo>
                  <a:lnTo>
                    <a:pt x="86444" y="2276"/>
                  </a:lnTo>
                  <a:lnTo>
                    <a:pt x="86444" y="0"/>
                  </a:lnTo>
                  <a:close/>
                </a:path>
              </a:pathLst>
            </a:custGeom>
            <a:gradFill>
              <a:gsLst>
                <a:gs pos="0">
                  <a:schemeClr val="accent1"/>
                </a:gs>
                <a:gs pos="100000">
                  <a:schemeClr val="accent2"/>
                </a:gs>
              </a:gsLst>
              <a:path path="circle">
                <a:fillToRect r="100000" b="100000"/>
              </a:path>
              <a:tileRect l="-100000" t="-100000"/>
            </a:gradFill>
            <a:ln w="142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1" name="Google Shape;541;p66"/>
            <p:cNvSpPr/>
            <p:nvPr/>
          </p:nvSpPr>
          <p:spPr>
            <a:xfrm>
              <a:off x="1767375" y="1004925"/>
              <a:ext cx="1320075" cy="468900"/>
            </a:xfrm>
            <a:custGeom>
              <a:avLst/>
              <a:gdLst/>
              <a:ahLst/>
              <a:cxnLst/>
              <a:rect l="l" t="t" r="r" b="b"/>
              <a:pathLst>
                <a:path w="52803" h="18756" fill="none" extrusionOk="0">
                  <a:moveTo>
                    <a:pt x="52802" y="18756"/>
                  </a:moveTo>
                  <a:lnTo>
                    <a:pt x="1" y="1"/>
                  </a:lnTo>
                  <a:lnTo>
                    <a:pt x="17414" y="18756"/>
                  </a:lnTo>
                </a:path>
              </a:pathLst>
            </a:custGeom>
            <a:gradFill>
              <a:gsLst>
                <a:gs pos="0">
                  <a:schemeClr val="accent1"/>
                </a:gs>
                <a:gs pos="100000">
                  <a:schemeClr val="accent2"/>
                </a:gs>
              </a:gsLst>
              <a:path path="circle">
                <a:fillToRect r="100000" b="100000"/>
              </a:path>
              <a:tileRect l="-100000" t="-100000"/>
            </a:gradFill>
            <a:ln w="142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2" name="Google Shape;542;p66"/>
            <p:cNvSpPr/>
            <p:nvPr/>
          </p:nvSpPr>
          <p:spPr>
            <a:xfrm>
              <a:off x="1070725" y="1004925"/>
              <a:ext cx="696675" cy="540300"/>
            </a:xfrm>
            <a:custGeom>
              <a:avLst/>
              <a:gdLst/>
              <a:ahLst/>
              <a:cxnLst/>
              <a:rect l="l" t="t" r="r" b="b"/>
              <a:pathLst>
                <a:path w="27867" h="21612" fill="none" extrusionOk="0">
                  <a:moveTo>
                    <a:pt x="27867" y="1"/>
                  </a:moveTo>
                  <a:lnTo>
                    <a:pt x="1" y="21611"/>
                  </a:lnTo>
                </a:path>
              </a:pathLst>
            </a:custGeom>
            <a:gradFill>
              <a:gsLst>
                <a:gs pos="0">
                  <a:schemeClr val="accent1"/>
                </a:gs>
                <a:gs pos="100000">
                  <a:schemeClr val="accent2"/>
                </a:gs>
              </a:gsLst>
              <a:path path="circle">
                <a:fillToRect r="100000" b="100000"/>
              </a:path>
              <a:tileRect l="-100000" t="-100000"/>
            </a:gradFill>
            <a:ln w="142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3" name="Google Shape;543;p66"/>
            <p:cNvSpPr/>
            <p:nvPr/>
          </p:nvSpPr>
          <p:spPr>
            <a:xfrm>
              <a:off x="1675000" y="1666050"/>
              <a:ext cx="533175" cy="341250"/>
            </a:xfrm>
            <a:custGeom>
              <a:avLst/>
              <a:gdLst/>
              <a:ahLst/>
              <a:cxnLst/>
              <a:rect l="l" t="t" r="r" b="b"/>
              <a:pathLst>
                <a:path w="21327" h="13650" extrusionOk="0">
                  <a:moveTo>
                    <a:pt x="0" y="0"/>
                  </a:moveTo>
                  <a:lnTo>
                    <a:pt x="0" y="13649"/>
                  </a:lnTo>
                  <a:lnTo>
                    <a:pt x="21327" y="13649"/>
                  </a:lnTo>
                  <a:lnTo>
                    <a:pt x="21327" y="0"/>
                  </a:lnTo>
                  <a:close/>
                </a:path>
              </a:pathLst>
            </a:custGeom>
            <a:gradFill>
              <a:gsLst>
                <a:gs pos="0">
                  <a:schemeClr val="accent1"/>
                </a:gs>
                <a:gs pos="100000">
                  <a:schemeClr val="accent2"/>
                </a:gs>
              </a:gsLst>
              <a:path path="circle">
                <a:fillToRect r="100000" b="100000"/>
              </a:path>
              <a:tileRect l="-100000" t="-100000"/>
            </a:gradFill>
            <a:ln w="142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4" name="Google Shape;544;p66"/>
            <p:cNvSpPr/>
            <p:nvPr/>
          </p:nvSpPr>
          <p:spPr>
            <a:xfrm>
              <a:off x="1786050" y="1737150"/>
              <a:ext cx="311025" cy="99525"/>
            </a:xfrm>
            <a:custGeom>
              <a:avLst/>
              <a:gdLst/>
              <a:ahLst/>
              <a:cxnLst/>
              <a:rect l="l" t="t" r="r" b="b"/>
              <a:pathLst>
                <a:path w="12441" h="3981" extrusionOk="0">
                  <a:moveTo>
                    <a:pt x="1" y="0"/>
                  </a:moveTo>
                  <a:lnTo>
                    <a:pt x="1" y="3981"/>
                  </a:lnTo>
                  <a:lnTo>
                    <a:pt x="12441" y="3981"/>
                  </a:lnTo>
                  <a:lnTo>
                    <a:pt x="12441" y="0"/>
                  </a:lnTo>
                  <a:close/>
                </a:path>
              </a:pathLst>
            </a:custGeom>
            <a:solidFill>
              <a:schemeClr val="accent1"/>
            </a:solidFill>
            <a:ln w="142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5" name="Google Shape;545;p66"/>
            <p:cNvSpPr/>
            <p:nvPr/>
          </p:nvSpPr>
          <p:spPr>
            <a:xfrm>
              <a:off x="3231825" y="1602075"/>
              <a:ext cx="25" cy="613125"/>
            </a:xfrm>
            <a:custGeom>
              <a:avLst/>
              <a:gdLst/>
              <a:ahLst/>
              <a:cxnLst/>
              <a:rect l="l" t="t" r="r" b="b"/>
              <a:pathLst>
                <a:path w="1" h="24525" extrusionOk="0">
                  <a:moveTo>
                    <a:pt x="0" y="1"/>
                  </a:moveTo>
                  <a:lnTo>
                    <a:pt x="0" y="24524"/>
                  </a:lnTo>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6" name="Google Shape;546;p66"/>
            <p:cNvSpPr/>
            <p:nvPr/>
          </p:nvSpPr>
          <p:spPr>
            <a:xfrm>
              <a:off x="3231825" y="1602075"/>
              <a:ext cx="25" cy="613125"/>
            </a:xfrm>
            <a:custGeom>
              <a:avLst/>
              <a:gdLst/>
              <a:ahLst/>
              <a:cxnLst/>
              <a:rect l="l" t="t" r="r" b="b"/>
              <a:pathLst>
                <a:path w="1" h="24525" fill="none" extrusionOk="0">
                  <a:moveTo>
                    <a:pt x="0" y="1"/>
                  </a:moveTo>
                  <a:lnTo>
                    <a:pt x="0" y="24524"/>
                  </a:lnTo>
                </a:path>
              </a:pathLst>
            </a:custGeom>
            <a:solidFill>
              <a:schemeClr val="accent2"/>
            </a:solidFill>
            <a:ln w="142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7" name="Google Shape;547;p66"/>
            <p:cNvSpPr/>
            <p:nvPr/>
          </p:nvSpPr>
          <p:spPr>
            <a:xfrm>
              <a:off x="3155025" y="2424500"/>
              <a:ext cx="158025" cy="179100"/>
            </a:xfrm>
            <a:custGeom>
              <a:avLst/>
              <a:gdLst/>
              <a:ahLst/>
              <a:cxnLst/>
              <a:rect l="l" t="t" r="r" b="b"/>
              <a:pathLst>
                <a:path w="6321" h="7164" extrusionOk="0">
                  <a:moveTo>
                    <a:pt x="0" y="0"/>
                  </a:moveTo>
                  <a:lnTo>
                    <a:pt x="0" y="7164"/>
                  </a:lnTo>
                  <a:lnTo>
                    <a:pt x="6321" y="7164"/>
                  </a:lnTo>
                  <a:lnTo>
                    <a:pt x="6321" y="0"/>
                  </a:lnTo>
                  <a:close/>
                </a:path>
              </a:pathLst>
            </a:custGeom>
            <a:solidFill>
              <a:schemeClr val="accent2"/>
            </a:solidFill>
            <a:ln w="142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8" name="Google Shape;548;p66"/>
            <p:cNvSpPr/>
            <p:nvPr/>
          </p:nvSpPr>
          <p:spPr>
            <a:xfrm>
              <a:off x="3155025" y="2203475"/>
              <a:ext cx="158025" cy="221050"/>
            </a:xfrm>
            <a:custGeom>
              <a:avLst/>
              <a:gdLst/>
              <a:ahLst/>
              <a:cxnLst/>
              <a:rect l="l" t="t" r="r" b="b"/>
              <a:pathLst>
                <a:path w="6321" h="8842" fill="none" extrusionOk="0">
                  <a:moveTo>
                    <a:pt x="0" y="8841"/>
                  </a:moveTo>
                  <a:lnTo>
                    <a:pt x="3161" y="0"/>
                  </a:lnTo>
                  <a:lnTo>
                    <a:pt x="6321" y="8841"/>
                  </a:lnTo>
                </a:path>
              </a:pathLst>
            </a:custGeom>
            <a:solidFill>
              <a:schemeClr val="accent2"/>
            </a:solidFill>
            <a:ln w="142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9" name="Google Shape;549;p66"/>
            <p:cNvSpPr/>
            <p:nvPr/>
          </p:nvSpPr>
          <p:spPr>
            <a:xfrm>
              <a:off x="2778150" y="4484375"/>
              <a:ext cx="455425" cy="639675"/>
            </a:xfrm>
            <a:custGeom>
              <a:avLst/>
              <a:gdLst/>
              <a:ahLst/>
              <a:cxnLst/>
              <a:rect l="l" t="t" r="r" b="b"/>
              <a:pathLst>
                <a:path w="18217" h="25587" extrusionOk="0">
                  <a:moveTo>
                    <a:pt x="3310" y="0"/>
                  </a:moveTo>
                  <a:cubicBezTo>
                    <a:pt x="1250" y="2"/>
                    <a:pt x="1" y="2273"/>
                    <a:pt x="1104" y="4013"/>
                  </a:cubicBezTo>
                  <a:lnTo>
                    <a:pt x="14784" y="25587"/>
                  </a:lnTo>
                  <a:lnTo>
                    <a:pt x="18217" y="23090"/>
                  </a:lnTo>
                  <a:lnTo>
                    <a:pt x="8175" y="3008"/>
                  </a:lnTo>
                  <a:cubicBezTo>
                    <a:pt x="7254" y="1165"/>
                    <a:pt x="5371" y="0"/>
                    <a:pt x="3310" y="0"/>
                  </a:cubicBezTo>
                  <a:close/>
                </a:path>
              </a:pathLst>
            </a:custGeom>
            <a:gradFill>
              <a:gsLst>
                <a:gs pos="0">
                  <a:schemeClr val="accent1"/>
                </a:gs>
                <a:gs pos="100000">
                  <a:schemeClr val="accent2"/>
                </a:gs>
              </a:gsLst>
              <a:path path="circle">
                <a:fillToRect r="100000" b="100000"/>
              </a:path>
              <a:tileRect l="-100000" t="-100000"/>
            </a:gradFill>
            <a:ln w="142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0" name="Google Shape;550;p66"/>
            <p:cNvSpPr/>
            <p:nvPr/>
          </p:nvSpPr>
          <p:spPr>
            <a:xfrm>
              <a:off x="2851350" y="4991425"/>
              <a:ext cx="436850" cy="374750"/>
            </a:xfrm>
            <a:custGeom>
              <a:avLst/>
              <a:gdLst/>
              <a:ahLst/>
              <a:cxnLst/>
              <a:rect l="l" t="t" r="r" b="b"/>
              <a:pathLst>
                <a:path w="17474" h="14990" extrusionOk="0">
                  <a:moveTo>
                    <a:pt x="14040" y="0"/>
                  </a:moveTo>
                  <a:lnTo>
                    <a:pt x="0" y="9984"/>
                  </a:lnTo>
                  <a:cubicBezTo>
                    <a:pt x="0" y="9984"/>
                    <a:pt x="1178" y="14990"/>
                    <a:pt x="8681" y="14990"/>
                  </a:cubicBezTo>
                  <a:cubicBezTo>
                    <a:pt x="8902" y="14990"/>
                    <a:pt x="9129" y="14985"/>
                    <a:pt x="9361" y="14976"/>
                  </a:cubicBezTo>
                  <a:cubicBezTo>
                    <a:pt x="17473" y="14664"/>
                    <a:pt x="17161" y="6239"/>
                    <a:pt x="17161" y="6239"/>
                  </a:cubicBezTo>
                  <a:lnTo>
                    <a:pt x="14040" y="0"/>
                  </a:lnTo>
                  <a:close/>
                </a:path>
              </a:pathLst>
            </a:custGeom>
            <a:solidFill>
              <a:schemeClr val="dk2"/>
            </a:solidFill>
            <a:ln w="142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1" name="Google Shape;551;p66"/>
            <p:cNvSpPr/>
            <p:nvPr/>
          </p:nvSpPr>
          <p:spPr>
            <a:xfrm>
              <a:off x="2227300" y="4532250"/>
              <a:ext cx="791475" cy="669800"/>
            </a:xfrm>
            <a:custGeom>
              <a:avLst/>
              <a:gdLst/>
              <a:ahLst/>
              <a:cxnLst/>
              <a:rect l="l" t="t" r="r" b="b"/>
              <a:pathLst>
                <a:path w="31659" h="26792" extrusionOk="0">
                  <a:moveTo>
                    <a:pt x="27083" y="1"/>
                  </a:moveTo>
                  <a:cubicBezTo>
                    <a:pt x="26528" y="1"/>
                    <a:pt x="25966" y="116"/>
                    <a:pt x="25434" y="356"/>
                  </a:cubicBezTo>
                  <a:lnTo>
                    <a:pt x="1" y="11814"/>
                  </a:lnTo>
                  <a:lnTo>
                    <a:pt x="1561" y="26792"/>
                  </a:lnTo>
                  <a:lnTo>
                    <a:pt x="29389" y="7311"/>
                  </a:lnTo>
                  <a:cubicBezTo>
                    <a:pt x="31238" y="6017"/>
                    <a:pt x="31659" y="3453"/>
                    <a:pt x="30319" y="1635"/>
                  </a:cubicBezTo>
                  <a:cubicBezTo>
                    <a:pt x="29542" y="581"/>
                    <a:pt x="28329" y="1"/>
                    <a:pt x="27083" y="1"/>
                  </a:cubicBezTo>
                  <a:close/>
                </a:path>
              </a:pathLst>
            </a:custGeom>
            <a:gradFill>
              <a:gsLst>
                <a:gs pos="0">
                  <a:schemeClr val="accent1"/>
                </a:gs>
                <a:gs pos="100000">
                  <a:schemeClr val="accent2"/>
                </a:gs>
              </a:gsLst>
              <a:path path="circle">
                <a:fillToRect r="100000" b="100000"/>
              </a:path>
              <a:tileRect l="-100000" t="-100000"/>
            </a:gradFill>
            <a:ln w="142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2" name="Google Shape;552;p66"/>
            <p:cNvSpPr/>
            <p:nvPr/>
          </p:nvSpPr>
          <p:spPr>
            <a:xfrm>
              <a:off x="1478475" y="5178600"/>
              <a:ext cx="655250" cy="101425"/>
            </a:xfrm>
            <a:custGeom>
              <a:avLst/>
              <a:gdLst/>
              <a:ahLst/>
              <a:cxnLst/>
              <a:rect l="l" t="t" r="r" b="b"/>
              <a:pathLst>
                <a:path w="26210" h="4057" extrusionOk="0">
                  <a:moveTo>
                    <a:pt x="0" y="1"/>
                  </a:moveTo>
                  <a:lnTo>
                    <a:pt x="0" y="4057"/>
                  </a:lnTo>
                  <a:lnTo>
                    <a:pt x="26210" y="4057"/>
                  </a:lnTo>
                  <a:lnTo>
                    <a:pt x="26210" y="1"/>
                  </a:lnTo>
                  <a:close/>
                </a:path>
              </a:pathLst>
            </a:custGeom>
            <a:solidFill>
              <a:srgbClr val="FFFFFF"/>
            </a:solidFill>
            <a:ln w="1422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3" name="Google Shape;553;p66"/>
            <p:cNvSpPr/>
            <p:nvPr/>
          </p:nvSpPr>
          <p:spPr>
            <a:xfrm>
              <a:off x="1244450" y="4890025"/>
              <a:ext cx="569450" cy="234025"/>
            </a:xfrm>
            <a:custGeom>
              <a:avLst/>
              <a:gdLst/>
              <a:ahLst/>
              <a:cxnLst/>
              <a:rect l="l" t="t" r="r" b="b"/>
              <a:pathLst>
                <a:path w="22778" h="9361" extrusionOk="0">
                  <a:moveTo>
                    <a:pt x="1" y="0"/>
                  </a:moveTo>
                  <a:lnTo>
                    <a:pt x="1" y="9361"/>
                  </a:lnTo>
                  <a:lnTo>
                    <a:pt x="22778" y="9361"/>
                  </a:lnTo>
                  <a:lnTo>
                    <a:pt x="22778" y="0"/>
                  </a:lnTo>
                  <a:close/>
                </a:path>
              </a:pathLst>
            </a:custGeom>
            <a:solidFill>
              <a:schemeClr val="dk2"/>
            </a:solidFill>
            <a:ln w="142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4" name="Google Shape;554;p66"/>
            <p:cNvSpPr/>
            <p:nvPr/>
          </p:nvSpPr>
          <p:spPr>
            <a:xfrm>
              <a:off x="1696900" y="4624800"/>
              <a:ext cx="569450" cy="499250"/>
            </a:xfrm>
            <a:custGeom>
              <a:avLst/>
              <a:gdLst/>
              <a:ahLst/>
              <a:cxnLst/>
              <a:rect l="l" t="t" r="r" b="b"/>
              <a:pathLst>
                <a:path w="22778" h="19970" extrusionOk="0">
                  <a:moveTo>
                    <a:pt x="1716" y="0"/>
                  </a:moveTo>
                  <a:cubicBezTo>
                    <a:pt x="768" y="0"/>
                    <a:pt x="0" y="769"/>
                    <a:pt x="0" y="1716"/>
                  </a:cubicBezTo>
                  <a:lnTo>
                    <a:pt x="0" y="19970"/>
                  </a:lnTo>
                  <a:lnTo>
                    <a:pt x="22777" y="19970"/>
                  </a:lnTo>
                  <a:lnTo>
                    <a:pt x="22777" y="1716"/>
                  </a:lnTo>
                  <a:cubicBezTo>
                    <a:pt x="22777" y="769"/>
                    <a:pt x="22009" y="0"/>
                    <a:pt x="21061" y="0"/>
                  </a:cubicBezTo>
                  <a:close/>
                </a:path>
              </a:pathLst>
            </a:custGeom>
            <a:gradFill>
              <a:gsLst>
                <a:gs pos="0">
                  <a:schemeClr val="accent1"/>
                </a:gs>
                <a:gs pos="100000">
                  <a:schemeClr val="accent2"/>
                </a:gs>
              </a:gsLst>
              <a:path path="circle">
                <a:fillToRect r="100000" b="100000"/>
              </a:path>
              <a:tileRect l="-100000" t="-100000"/>
            </a:gradFill>
            <a:ln w="142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5" name="Google Shape;555;p66"/>
            <p:cNvSpPr/>
            <p:nvPr/>
          </p:nvSpPr>
          <p:spPr>
            <a:xfrm>
              <a:off x="1127450" y="5233225"/>
              <a:ext cx="1154475" cy="222325"/>
            </a:xfrm>
            <a:custGeom>
              <a:avLst/>
              <a:gdLst/>
              <a:ahLst/>
              <a:cxnLst/>
              <a:rect l="l" t="t" r="r" b="b"/>
              <a:pathLst>
                <a:path w="46179" h="8893" extrusionOk="0">
                  <a:moveTo>
                    <a:pt x="4447" y="0"/>
                  </a:moveTo>
                  <a:cubicBezTo>
                    <a:pt x="1991" y="0"/>
                    <a:pt x="1" y="1990"/>
                    <a:pt x="1" y="4446"/>
                  </a:cubicBezTo>
                  <a:cubicBezTo>
                    <a:pt x="1" y="6902"/>
                    <a:pt x="1991" y="8893"/>
                    <a:pt x="4447" y="8893"/>
                  </a:cubicBezTo>
                  <a:lnTo>
                    <a:pt x="41733" y="8893"/>
                  </a:lnTo>
                  <a:cubicBezTo>
                    <a:pt x="44189" y="8893"/>
                    <a:pt x="46179" y="6902"/>
                    <a:pt x="46179" y="4446"/>
                  </a:cubicBezTo>
                  <a:cubicBezTo>
                    <a:pt x="46179" y="1992"/>
                    <a:pt x="44189" y="0"/>
                    <a:pt x="41733" y="0"/>
                  </a:cubicBezTo>
                  <a:close/>
                </a:path>
              </a:pathLst>
            </a:custGeom>
            <a:solidFill>
              <a:schemeClr val="accent2"/>
            </a:solidFill>
            <a:ln w="142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6" name="Google Shape;556;p66"/>
            <p:cNvSpPr/>
            <p:nvPr/>
          </p:nvSpPr>
          <p:spPr>
            <a:xfrm>
              <a:off x="1267875" y="5233225"/>
              <a:ext cx="1154450" cy="222325"/>
            </a:xfrm>
            <a:custGeom>
              <a:avLst/>
              <a:gdLst/>
              <a:ahLst/>
              <a:cxnLst/>
              <a:rect l="l" t="t" r="r" b="b"/>
              <a:pathLst>
                <a:path w="46178" h="8893" extrusionOk="0">
                  <a:moveTo>
                    <a:pt x="4446" y="0"/>
                  </a:moveTo>
                  <a:cubicBezTo>
                    <a:pt x="1991" y="0"/>
                    <a:pt x="1" y="1990"/>
                    <a:pt x="1" y="4446"/>
                  </a:cubicBezTo>
                  <a:cubicBezTo>
                    <a:pt x="1" y="6902"/>
                    <a:pt x="1991" y="8893"/>
                    <a:pt x="4446" y="8893"/>
                  </a:cubicBezTo>
                  <a:lnTo>
                    <a:pt x="41732" y="8893"/>
                  </a:lnTo>
                  <a:cubicBezTo>
                    <a:pt x="44187" y="8893"/>
                    <a:pt x="46178" y="6902"/>
                    <a:pt x="46178" y="4446"/>
                  </a:cubicBezTo>
                  <a:cubicBezTo>
                    <a:pt x="46178" y="1992"/>
                    <a:pt x="44187" y="0"/>
                    <a:pt x="41732" y="0"/>
                  </a:cubicBezTo>
                  <a:close/>
                </a:path>
              </a:pathLst>
            </a:custGeom>
            <a:solidFill>
              <a:schemeClr val="accent2"/>
            </a:solidFill>
            <a:ln w="142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7" name="Google Shape;557;p66"/>
            <p:cNvSpPr/>
            <p:nvPr/>
          </p:nvSpPr>
          <p:spPr>
            <a:xfrm>
              <a:off x="1244450" y="5124025"/>
              <a:ext cx="1021900" cy="78025"/>
            </a:xfrm>
            <a:custGeom>
              <a:avLst/>
              <a:gdLst/>
              <a:ahLst/>
              <a:cxnLst/>
              <a:rect l="l" t="t" r="r" b="b"/>
              <a:pathLst>
                <a:path w="40876" h="3121" extrusionOk="0">
                  <a:moveTo>
                    <a:pt x="1" y="1"/>
                  </a:moveTo>
                  <a:lnTo>
                    <a:pt x="1" y="3121"/>
                  </a:lnTo>
                  <a:lnTo>
                    <a:pt x="40875" y="3121"/>
                  </a:lnTo>
                  <a:lnTo>
                    <a:pt x="40875" y="1"/>
                  </a:lnTo>
                  <a:close/>
                </a:path>
              </a:pathLst>
            </a:custGeom>
            <a:solidFill>
              <a:schemeClr val="accent1"/>
            </a:solidFill>
            <a:ln w="142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8" name="Google Shape;558;p66"/>
            <p:cNvSpPr/>
            <p:nvPr/>
          </p:nvSpPr>
          <p:spPr>
            <a:xfrm>
              <a:off x="1314675" y="5274175"/>
              <a:ext cx="140425" cy="140450"/>
            </a:xfrm>
            <a:custGeom>
              <a:avLst/>
              <a:gdLst/>
              <a:ahLst/>
              <a:cxnLst/>
              <a:rect l="l" t="t" r="r" b="b"/>
              <a:pathLst>
                <a:path w="5617" h="5618" extrusionOk="0">
                  <a:moveTo>
                    <a:pt x="2808" y="1"/>
                  </a:moveTo>
                  <a:cubicBezTo>
                    <a:pt x="1257" y="1"/>
                    <a:pt x="1" y="1257"/>
                    <a:pt x="1" y="2808"/>
                  </a:cubicBezTo>
                  <a:cubicBezTo>
                    <a:pt x="1" y="4361"/>
                    <a:pt x="1257" y="5617"/>
                    <a:pt x="2808" y="5617"/>
                  </a:cubicBezTo>
                  <a:cubicBezTo>
                    <a:pt x="4359" y="5617"/>
                    <a:pt x="5616" y="4359"/>
                    <a:pt x="5616" y="2808"/>
                  </a:cubicBezTo>
                  <a:cubicBezTo>
                    <a:pt x="5616" y="1257"/>
                    <a:pt x="4359" y="1"/>
                    <a:pt x="2808" y="1"/>
                  </a:cubicBezTo>
                  <a:close/>
                </a:path>
              </a:pathLst>
            </a:custGeom>
            <a:gradFill>
              <a:gsLst>
                <a:gs pos="0">
                  <a:schemeClr val="accent1"/>
                </a:gs>
                <a:gs pos="100000">
                  <a:schemeClr val="accent2"/>
                </a:gs>
              </a:gsLst>
              <a:path path="circle">
                <a:fillToRect r="100000" b="100000"/>
              </a:path>
              <a:tileRect l="-100000" t="-10000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9" name="Google Shape;559;p66"/>
            <p:cNvSpPr/>
            <p:nvPr/>
          </p:nvSpPr>
          <p:spPr>
            <a:xfrm>
              <a:off x="1501875" y="5274175"/>
              <a:ext cx="140425" cy="140425"/>
            </a:xfrm>
            <a:custGeom>
              <a:avLst/>
              <a:gdLst/>
              <a:ahLst/>
              <a:cxnLst/>
              <a:rect l="l" t="t" r="r" b="b"/>
              <a:pathLst>
                <a:path w="5617" h="5617" extrusionOk="0">
                  <a:moveTo>
                    <a:pt x="2809" y="1"/>
                  </a:moveTo>
                  <a:cubicBezTo>
                    <a:pt x="1258" y="1"/>
                    <a:pt x="0" y="1257"/>
                    <a:pt x="0" y="2808"/>
                  </a:cubicBezTo>
                  <a:cubicBezTo>
                    <a:pt x="0" y="4359"/>
                    <a:pt x="1258" y="5616"/>
                    <a:pt x="2809" y="5616"/>
                  </a:cubicBezTo>
                  <a:cubicBezTo>
                    <a:pt x="4359" y="5616"/>
                    <a:pt x="5617" y="4359"/>
                    <a:pt x="5617" y="2808"/>
                  </a:cubicBezTo>
                  <a:cubicBezTo>
                    <a:pt x="5617" y="1257"/>
                    <a:pt x="4359" y="1"/>
                    <a:pt x="2809" y="1"/>
                  </a:cubicBezTo>
                  <a:close/>
                </a:path>
              </a:pathLst>
            </a:custGeom>
            <a:gradFill>
              <a:gsLst>
                <a:gs pos="0">
                  <a:schemeClr val="accent1"/>
                </a:gs>
                <a:gs pos="100000">
                  <a:schemeClr val="accent2"/>
                </a:gs>
              </a:gsLst>
              <a:path path="circle">
                <a:fillToRect r="100000" b="100000"/>
              </a:path>
              <a:tileRect l="-100000" t="-10000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0" name="Google Shape;560;p66"/>
            <p:cNvSpPr/>
            <p:nvPr/>
          </p:nvSpPr>
          <p:spPr>
            <a:xfrm>
              <a:off x="1689075" y="5274175"/>
              <a:ext cx="140425" cy="140425"/>
            </a:xfrm>
            <a:custGeom>
              <a:avLst/>
              <a:gdLst/>
              <a:ahLst/>
              <a:cxnLst/>
              <a:rect l="l" t="t" r="r" b="b"/>
              <a:pathLst>
                <a:path w="5617" h="5617" extrusionOk="0">
                  <a:moveTo>
                    <a:pt x="2809" y="1"/>
                  </a:moveTo>
                  <a:cubicBezTo>
                    <a:pt x="1257" y="1"/>
                    <a:pt x="1" y="1257"/>
                    <a:pt x="1" y="2808"/>
                  </a:cubicBezTo>
                  <a:cubicBezTo>
                    <a:pt x="1" y="4359"/>
                    <a:pt x="1257" y="5616"/>
                    <a:pt x="2809" y="5616"/>
                  </a:cubicBezTo>
                  <a:cubicBezTo>
                    <a:pt x="4360" y="5616"/>
                    <a:pt x="5616" y="4359"/>
                    <a:pt x="5616" y="2808"/>
                  </a:cubicBezTo>
                  <a:cubicBezTo>
                    <a:pt x="5616" y="1257"/>
                    <a:pt x="4360" y="1"/>
                    <a:pt x="2809" y="1"/>
                  </a:cubicBezTo>
                  <a:close/>
                </a:path>
              </a:pathLst>
            </a:custGeom>
            <a:gradFill>
              <a:gsLst>
                <a:gs pos="0">
                  <a:schemeClr val="accent1"/>
                </a:gs>
                <a:gs pos="100000">
                  <a:schemeClr val="accent2"/>
                </a:gs>
              </a:gsLst>
              <a:path path="circle">
                <a:fillToRect r="100000" b="100000"/>
              </a:path>
              <a:tileRect l="-100000" t="-10000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1" name="Google Shape;561;p66"/>
            <p:cNvSpPr/>
            <p:nvPr/>
          </p:nvSpPr>
          <p:spPr>
            <a:xfrm>
              <a:off x="1876300" y="5274175"/>
              <a:ext cx="140425" cy="140450"/>
            </a:xfrm>
            <a:custGeom>
              <a:avLst/>
              <a:gdLst/>
              <a:ahLst/>
              <a:cxnLst/>
              <a:rect l="l" t="t" r="r" b="b"/>
              <a:pathLst>
                <a:path w="5617" h="5618" extrusionOk="0">
                  <a:moveTo>
                    <a:pt x="2808" y="1"/>
                  </a:moveTo>
                  <a:cubicBezTo>
                    <a:pt x="1257" y="1"/>
                    <a:pt x="0" y="1257"/>
                    <a:pt x="0" y="2808"/>
                  </a:cubicBezTo>
                  <a:cubicBezTo>
                    <a:pt x="0" y="4361"/>
                    <a:pt x="1257" y="5617"/>
                    <a:pt x="2808" y="5617"/>
                  </a:cubicBezTo>
                  <a:cubicBezTo>
                    <a:pt x="4359" y="5617"/>
                    <a:pt x="5616" y="4359"/>
                    <a:pt x="5616" y="2808"/>
                  </a:cubicBezTo>
                  <a:cubicBezTo>
                    <a:pt x="5616" y="1257"/>
                    <a:pt x="4359" y="1"/>
                    <a:pt x="2808" y="1"/>
                  </a:cubicBezTo>
                  <a:close/>
                </a:path>
              </a:pathLst>
            </a:custGeom>
            <a:gradFill>
              <a:gsLst>
                <a:gs pos="0">
                  <a:schemeClr val="accent1"/>
                </a:gs>
                <a:gs pos="100000">
                  <a:schemeClr val="accent2"/>
                </a:gs>
              </a:gsLst>
              <a:path path="circle">
                <a:fillToRect r="100000" b="100000"/>
              </a:path>
              <a:tileRect l="-100000" t="-10000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2" name="Google Shape;562;p66"/>
            <p:cNvSpPr/>
            <p:nvPr/>
          </p:nvSpPr>
          <p:spPr>
            <a:xfrm>
              <a:off x="2063475" y="5274175"/>
              <a:ext cx="140450" cy="140450"/>
            </a:xfrm>
            <a:custGeom>
              <a:avLst/>
              <a:gdLst/>
              <a:ahLst/>
              <a:cxnLst/>
              <a:rect l="l" t="t" r="r" b="b"/>
              <a:pathLst>
                <a:path w="5618" h="5618" extrusionOk="0">
                  <a:moveTo>
                    <a:pt x="2810" y="1"/>
                  </a:moveTo>
                  <a:cubicBezTo>
                    <a:pt x="1258" y="1"/>
                    <a:pt x="1" y="1257"/>
                    <a:pt x="1" y="2808"/>
                  </a:cubicBezTo>
                  <a:cubicBezTo>
                    <a:pt x="1" y="4361"/>
                    <a:pt x="1258" y="5617"/>
                    <a:pt x="2810" y="5617"/>
                  </a:cubicBezTo>
                  <a:cubicBezTo>
                    <a:pt x="4361" y="5617"/>
                    <a:pt x="5618" y="4359"/>
                    <a:pt x="5618" y="2808"/>
                  </a:cubicBezTo>
                  <a:cubicBezTo>
                    <a:pt x="5618" y="1257"/>
                    <a:pt x="4361" y="1"/>
                    <a:pt x="2810" y="1"/>
                  </a:cubicBezTo>
                  <a:close/>
                </a:path>
              </a:pathLst>
            </a:custGeom>
            <a:gradFill>
              <a:gsLst>
                <a:gs pos="0">
                  <a:schemeClr val="accent1"/>
                </a:gs>
                <a:gs pos="100000">
                  <a:schemeClr val="accent2"/>
                </a:gs>
              </a:gsLst>
              <a:path path="circle">
                <a:fillToRect r="100000" b="100000"/>
              </a:path>
              <a:tileRect l="-100000" t="-10000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3" name="Google Shape;563;p66"/>
            <p:cNvSpPr/>
            <p:nvPr/>
          </p:nvSpPr>
          <p:spPr>
            <a:xfrm>
              <a:off x="2250700" y="5274175"/>
              <a:ext cx="140450" cy="140450"/>
            </a:xfrm>
            <a:custGeom>
              <a:avLst/>
              <a:gdLst/>
              <a:ahLst/>
              <a:cxnLst/>
              <a:rect l="l" t="t" r="r" b="b"/>
              <a:pathLst>
                <a:path w="5618" h="5618" extrusionOk="0">
                  <a:moveTo>
                    <a:pt x="2808" y="1"/>
                  </a:moveTo>
                  <a:cubicBezTo>
                    <a:pt x="1257" y="1"/>
                    <a:pt x="1" y="1257"/>
                    <a:pt x="1" y="2808"/>
                  </a:cubicBezTo>
                  <a:cubicBezTo>
                    <a:pt x="1" y="4361"/>
                    <a:pt x="1257" y="5617"/>
                    <a:pt x="2808" y="5617"/>
                  </a:cubicBezTo>
                  <a:cubicBezTo>
                    <a:pt x="4361" y="5617"/>
                    <a:pt x="5617" y="4359"/>
                    <a:pt x="5617" y="2808"/>
                  </a:cubicBezTo>
                  <a:cubicBezTo>
                    <a:pt x="5617" y="1257"/>
                    <a:pt x="4361" y="1"/>
                    <a:pt x="2808" y="1"/>
                  </a:cubicBezTo>
                  <a:close/>
                </a:path>
              </a:pathLst>
            </a:custGeom>
            <a:gradFill>
              <a:gsLst>
                <a:gs pos="0">
                  <a:schemeClr val="accent1"/>
                </a:gs>
                <a:gs pos="100000">
                  <a:schemeClr val="accent2"/>
                </a:gs>
              </a:gsLst>
              <a:path path="circle">
                <a:fillToRect r="100000" b="100000"/>
              </a:path>
              <a:tileRect l="-100000" t="-10000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4" name="Google Shape;564;p66"/>
            <p:cNvSpPr/>
            <p:nvPr/>
          </p:nvSpPr>
          <p:spPr>
            <a:xfrm>
              <a:off x="2856075" y="4585800"/>
              <a:ext cx="81075" cy="78025"/>
            </a:xfrm>
            <a:custGeom>
              <a:avLst/>
              <a:gdLst/>
              <a:ahLst/>
              <a:cxnLst/>
              <a:rect l="l" t="t" r="r" b="b"/>
              <a:pathLst>
                <a:path w="3243" h="3121" extrusionOk="0">
                  <a:moveTo>
                    <a:pt x="1684" y="0"/>
                  </a:moveTo>
                  <a:cubicBezTo>
                    <a:pt x="1278" y="0"/>
                    <a:pt x="878" y="159"/>
                    <a:pt x="580" y="457"/>
                  </a:cubicBezTo>
                  <a:cubicBezTo>
                    <a:pt x="133" y="903"/>
                    <a:pt x="0" y="1575"/>
                    <a:pt x="242" y="2157"/>
                  </a:cubicBezTo>
                  <a:cubicBezTo>
                    <a:pt x="483" y="2740"/>
                    <a:pt x="1052" y="3121"/>
                    <a:pt x="1683" y="3121"/>
                  </a:cubicBezTo>
                  <a:cubicBezTo>
                    <a:pt x="2545" y="3121"/>
                    <a:pt x="3243" y="2422"/>
                    <a:pt x="3243" y="1560"/>
                  </a:cubicBezTo>
                  <a:cubicBezTo>
                    <a:pt x="3243" y="929"/>
                    <a:pt x="2863" y="360"/>
                    <a:pt x="2280" y="119"/>
                  </a:cubicBezTo>
                  <a:cubicBezTo>
                    <a:pt x="2087" y="39"/>
                    <a:pt x="1885" y="0"/>
                    <a:pt x="168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5" name="Google Shape;565;p66"/>
            <p:cNvSpPr/>
            <p:nvPr/>
          </p:nvSpPr>
          <p:spPr>
            <a:xfrm>
              <a:off x="1767075" y="4687200"/>
              <a:ext cx="413450" cy="249625"/>
            </a:xfrm>
            <a:custGeom>
              <a:avLst/>
              <a:gdLst/>
              <a:ahLst/>
              <a:cxnLst/>
              <a:rect l="l" t="t" r="r" b="b"/>
              <a:pathLst>
                <a:path w="16538" h="9985" extrusionOk="0">
                  <a:moveTo>
                    <a:pt x="1" y="1"/>
                  </a:moveTo>
                  <a:lnTo>
                    <a:pt x="1" y="9985"/>
                  </a:lnTo>
                  <a:lnTo>
                    <a:pt x="16538" y="9985"/>
                  </a:lnTo>
                  <a:lnTo>
                    <a:pt x="16538" y="1"/>
                  </a:lnTo>
                  <a:close/>
                </a:path>
              </a:pathLst>
            </a:custGeom>
            <a:solidFill>
              <a:schemeClr val="dk2"/>
            </a:solidFill>
            <a:ln w="142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6" name="Google Shape;566;p66"/>
            <p:cNvSpPr/>
            <p:nvPr/>
          </p:nvSpPr>
          <p:spPr>
            <a:xfrm>
              <a:off x="1954300" y="4687200"/>
              <a:ext cx="226225" cy="249625"/>
            </a:xfrm>
            <a:custGeom>
              <a:avLst/>
              <a:gdLst/>
              <a:ahLst/>
              <a:cxnLst/>
              <a:rect l="l" t="t" r="r" b="b"/>
              <a:pathLst>
                <a:path w="9049" h="9985" extrusionOk="0">
                  <a:moveTo>
                    <a:pt x="1" y="1"/>
                  </a:moveTo>
                  <a:lnTo>
                    <a:pt x="1" y="9985"/>
                  </a:lnTo>
                  <a:lnTo>
                    <a:pt x="9049" y="9985"/>
                  </a:lnTo>
                  <a:lnTo>
                    <a:pt x="9049" y="1"/>
                  </a:lnTo>
                  <a:close/>
                </a:path>
              </a:pathLst>
            </a:custGeom>
            <a:solidFill>
              <a:schemeClr val="dk2"/>
            </a:solidFill>
            <a:ln w="142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567" name="Google Shape;567;p66"/>
          <p:cNvSpPr txBox="1">
            <a:spLocks noGrp="1"/>
          </p:cNvSpPr>
          <p:nvPr>
            <p:ph type="title" idx="4294967295"/>
          </p:nvPr>
        </p:nvSpPr>
        <p:spPr>
          <a:xfrm>
            <a:off x="5265075" y="1092150"/>
            <a:ext cx="3344100" cy="16482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600"/>
              <a:buNone/>
            </a:pPr>
            <a:r>
              <a:rPr lang="en"/>
              <a:t>Thanks!</a:t>
            </a:r>
            <a:endParaRPr/>
          </a:p>
          <a:p>
            <a:pPr marL="0" lvl="0" indent="0" algn="l" rtl="0">
              <a:lnSpc>
                <a:spcPct val="100000"/>
              </a:lnSpc>
              <a:spcBef>
                <a:spcPts val="0"/>
              </a:spcBef>
              <a:spcAft>
                <a:spcPts val="0"/>
              </a:spcAft>
              <a:buSzPts val="3600"/>
              <a:buNone/>
            </a:pPr>
            <a:r>
              <a:rPr lang="en"/>
              <a:t>For Your Attention</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33"/>
          <p:cNvSpPr txBox="1">
            <a:spLocks noGrp="1"/>
          </p:cNvSpPr>
          <p:nvPr>
            <p:ph type="title" idx="2"/>
          </p:nvPr>
        </p:nvSpPr>
        <p:spPr>
          <a:xfrm>
            <a:off x="3536250" y="1250550"/>
            <a:ext cx="2071500" cy="9003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4800"/>
              <a:buNone/>
            </a:pPr>
            <a:r>
              <a:rPr lang="en">
                <a:solidFill>
                  <a:srgbClr val="F25ABC"/>
                </a:solidFill>
              </a:rPr>
              <a:t>01</a:t>
            </a:r>
            <a:endParaRPr>
              <a:solidFill>
                <a:srgbClr val="F25ABC"/>
              </a:solidFill>
            </a:endParaRPr>
          </a:p>
        </p:txBody>
      </p:sp>
      <p:sp>
        <p:nvSpPr>
          <p:cNvPr id="159" name="Google Shape;159;p33"/>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600"/>
              <a:buNone/>
            </a:pPr>
            <a:r>
              <a:rPr lang="en"/>
              <a:t>                     What is Lean-UX?</a:t>
            </a:r>
            <a:endParaRPr/>
          </a:p>
        </p:txBody>
      </p:sp>
      <p:sp>
        <p:nvSpPr>
          <p:cNvPr id="160" name="Google Shape;160;p33"/>
          <p:cNvSpPr txBox="1">
            <a:spLocks noGrp="1"/>
          </p:cNvSpPr>
          <p:nvPr>
            <p:ph type="subTitle" idx="1"/>
          </p:nvPr>
        </p:nvSpPr>
        <p:spPr>
          <a:xfrm>
            <a:off x="3204300" y="2992650"/>
            <a:ext cx="2735400" cy="948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34"/>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166" name="Google Shape;166;p34"/>
          <p:cNvPicPr preferRelativeResize="0"/>
          <p:nvPr/>
        </p:nvPicPr>
        <p:blipFill>
          <a:blip r:embed="rId3">
            <a:alphaModFix/>
          </a:blip>
          <a:stretch>
            <a:fillRect/>
          </a:stretch>
        </p:blipFill>
        <p:spPr>
          <a:xfrm>
            <a:off x="0" y="282175"/>
            <a:ext cx="4509351" cy="3385550"/>
          </a:xfrm>
          <a:prstGeom prst="rect">
            <a:avLst/>
          </a:prstGeom>
          <a:noFill/>
          <a:ln>
            <a:noFill/>
          </a:ln>
        </p:spPr>
      </p:pic>
      <p:pic>
        <p:nvPicPr>
          <p:cNvPr id="167" name="Google Shape;167;p34"/>
          <p:cNvPicPr preferRelativeResize="0"/>
          <p:nvPr/>
        </p:nvPicPr>
        <p:blipFill>
          <a:blip r:embed="rId4">
            <a:alphaModFix/>
          </a:blip>
          <a:stretch>
            <a:fillRect/>
          </a:stretch>
        </p:blipFill>
        <p:spPr>
          <a:xfrm>
            <a:off x="4509350" y="1390875"/>
            <a:ext cx="4626526" cy="34735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35"/>
          <p:cNvSpPr txBox="1">
            <a:spLocks noGrp="1"/>
          </p:cNvSpPr>
          <p:nvPr>
            <p:ph type="title"/>
          </p:nvPr>
        </p:nvSpPr>
        <p:spPr>
          <a:xfrm>
            <a:off x="307050" y="595825"/>
            <a:ext cx="8529900" cy="2524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300" dirty="0">
                <a:solidFill>
                  <a:srgbClr val="FFFFFF"/>
                </a:solidFill>
                <a:latin typeface="Arial"/>
                <a:ea typeface="Arial"/>
                <a:cs typeface="Arial"/>
                <a:sym typeface="Arial"/>
              </a:rPr>
              <a:t>“Lean UX is about bringing the true nature of a product to light faster, in a collaborative, cross-functional way that reduces the emphasis on thorough documentation while increasing the focus on building a shared understanding of the actual product experience being designed.”</a:t>
            </a:r>
            <a:endParaRPr sz="4300" dirty="0">
              <a:solidFill>
                <a:srgbClr val="FFFFFF"/>
              </a:solidFill>
              <a:latin typeface="Arial"/>
              <a:ea typeface="Arial"/>
              <a:cs typeface="Arial"/>
              <a:sym typeface="Arial"/>
            </a:endParaRPr>
          </a:p>
        </p:txBody>
      </p:sp>
      <p:sp>
        <p:nvSpPr>
          <p:cNvPr id="173" name="Google Shape;173;p35"/>
          <p:cNvSpPr txBox="1">
            <a:spLocks noGrp="1"/>
          </p:cNvSpPr>
          <p:nvPr>
            <p:ph type="title" idx="2"/>
          </p:nvPr>
        </p:nvSpPr>
        <p:spPr>
          <a:xfrm>
            <a:off x="1217850" y="3274075"/>
            <a:ext cx="6708300" cy="84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700">
                <a:solidFill>
                  <a:srgbClr val="FFFFFF"/>
                </a:solidFill>
                <a:latin typeface="Arial"/>
                <a:ea typeface="Arial"/>
                <a:cs typeface="Arial"/>
                <a:sym typeface="Arial"/>
              </a:rPr>
              <a:t>Jeff Gothelf tác giả của </a:t>
            </a:r>
            <a:r>
              <a:rPr lang="en" sz="1700" i="1">
                <a:solidFill>
                  <a:srgbClr val="FFFFFF"/>
                </a:solidFill>
                <a:latin typeface="Arial"/>
                <a:ea typeface="Arial"/>
                <a:cs typeface="Arial"/>
                <a:sym typeface="Arial"/>
              </a:rPr>
              <a:t>Lean UX: Applying Lean Principles to Improve User Experience</a:t>
            </a:r>
            <a:endParaRPr sz="4900">
              <a:solidFill>
                <a:srgbClr val="FFFFFF"/>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36"/>
          <p:cNvSpPr txBox="1">
            <a:spLocks noGrp="1"/>
          </p:cNvSpPr>
          <p:nvPr>
            <p:ph type="subTitle" idx="1"/>
          </p:nvPr>
        </p:nvSpPr>
        <p:spPr>
          <a:xfrm>
            <a:off x="3204300" y="2992650"/>
            <a:ext cx="2735400" cy="94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a:p>
        </p:txBody>
      </p:sp>
      <p:sp>
        <p:nvSpPr>
          <p:cNvPr id="179" name="Google Shape;179;p36"/>
          <p:cNvSpPr txBox="1">
            <a:spLocks noGrp="1"/>
          </p:cNvSpPr>
          <p:nvPr>
            <p:ph type="title" idx="2"/>
          </p:nvPr>
        </p:nvSpPr>
        <p:spPr>
          <a:xfrm>
            <a:off x="3536250" y="1250550"/>
            <a:ext cx="2071500" cy="900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endParaRPr/>
          </a:p>
        </p:txBody>
      </p:sp>
      <p:pic>
        <p:nvPicPr>
          <p:cNvPr id="180" name="Google Shape;180;p36"/>
          <p:cNvPicPr preferRelativeResize="0"/>
          <p:nvPr/>
        </p:nvPicPr>
        <p:blipFill>
          <a:blip r:embed="rId3">
            <a:alphaModFix/>
          </a:blip>
          <a:stretch>
            <a:fillRect/>
          </a:stretch>
        </p:blipFill>
        <p:spPr>
          <a:xfrm>
            <a:off x="1199276" y="1"/>
            <a:ext cx="6850871" cy="51435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37"/>
          <p:cNvSpPr txBox="1">
            <a:spLocks noGrp="1"/>
          </p:cNvSpPr>
          <p:nvPr>
            <p:ph type="title" idx="2"/>
          </p:nvPr>
        </p:nvSpPr>
        <p:spPr>
          <a:xfrm>
            <a:off x="3536250" y="1250550"/>
            <a:ext cx="2071500" cy="9003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4800"/>
              <a:buNone/>
            </a:pPr>
            <a:r>
              <a:rPr lang="en">
                <a:solidFill>
                  <a:srgbClr val="F25ABC"/>
                </a:solidFill>
              </a:rPr>
              <a:t>02</a:t>
            </a:r>
            <a:endParaRPr>
              <a:solidFill>
                <a:srgbClr val="F25ABC"/>
              </a:solidFill>
            </a:endParaRPr>
          </a:p>
        </p:txBody>
      </p:sp>
      <p:sp>
        <p:nvSpPr>
          <p:cNvPr id="186" name="Google Shape;186;p37"/>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600"/>
              <a:buNone/>
            </a:pPr>
            <a:r>
              <a:rPr lang="en"/>
              <a:t>                          Why Lean-UX</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8"/>
          <p:cNvSpPr txBox="1">
            <a:spLocks noGrp="1"/>
          </p:cNvSpPr>
          <p:nvPr>
            <p:ph type="title" idx="2"/>
          </p:nvPr>
        </p:nvSpPr>
        <p:spPr>
          <a:xfrm>
            <a:off x="649625" y="342150"/>
            <a:ext cx="5153100" cy="4459200"/>
          </a:xfrm>
          <a:prstGeom prst="rect">
            <a:avLst/>
          </a:prstGeom>
        </p:spPr>
        <p:txBody>
          <a:bodyPr spcFirstLastPara="1" wrap="square" lIns="91425" tIns="91425" rIns="91425" bIns="91425" anchor="b" anchorCtr="0">
            <a:noAutofit/>
          </a:bodyPr>
          <a:lstStyle/>
          <a:p>
            <a:pPr marL="749300" lvl="0" indent="-381000" algn="l" rtl="0">
              <a:lnSpc>
                <a:spcPct val="218181"/>
              </a:lnSpc>
              <a:spcBef>
                <a:spcPts val="3200"/>
              </a:spcBef>
              <a:spcAft>
                <a:spcPts val="0"/>
              </a:spcAft>
              <a:buClr>
                <a:srgbClr val="FFFFFF"/>
              </a:buClr>
              <a:buSzPts val="2400"/>
              <a:buFont typeface="Arial"/>
              <a:buChar char="●"/>
            </a:pPr>
            <a:r>
              <a:rPr lang="en" sz="2400" dirty="0">
                <a:solidFill>
                  <a:srgbClr val="FFFFFF"/>
                </a:solidFill>
                <a:latin typeface="Arial"/>
                <a:ea typeface="Arial"/>
                <a:cs typeface="Arial"/>
                <a:sym typeface="Arial"/>
              </a:rPr>
              <a:t>Removes waste</a:t>
            </a:r>
            <a:endParaRPr sz="2400" dirty="0">
              <a:solidFill>
                <a:srgbClr val="FFFFFF"/>
              </a:solidFill>
              <a:latin typeface="Arial"/>
              <a:ea typeface="Arial"/>
              <a:cs typeface="Arial"/>
              <a:sym typeface="Arial"/>
            </a:endParaRPr>
          </a:p>
          <a:p>
            <a:pPr marL="749300" lvl="0" indent="-381000" algn="l" rtl="0">
              <a:lnSpc>
                <a:spcPct val="218181"/>
              </a:lnSpc>
              <a:spcBef>
                <a:spcPts val="0"/>
              </a:spcBef>
              <a:spcAft>
                <a:spcPts val="0"/>
              </a:spcAft>
              <a:buClr>
                <a:srgbClr val="FFFFFF"/>
              </a:buClr>
              <a:buSzPts val="2400"/>
              <a:buFont typeface="Arial"/>
              <a:buChar char="●"/>
            </a:pPr>
            <a:r>
              <a:rPr lang="en" sz="2400" dirty="0">
                <a:solidFill>
                  <a:srgbClr val="FFFFFF"/>
                </a:solidFill>
                <a:latin typeface="Arial"/>
                <a:ea typeface="Arial"/>
                <a:cs typeface="Arial"/>
                <a:sym typeface="Arial"/>
              </a:rPr>
              <a:t>Is collaborative</a:t>
            </a:r>
            <a:endParaRPr sz="2400" dirty="0">
              <a:solidFill>
                <a:srgbClr val="FFFFFF"/>
              </a:solidFill>
              <a:latin typeface="Arial"/>
              <a:ea typeface="Arial"/>
              <a:cs typeface="Arial"/>
              <a:sym typeface="Arial"/>
            </a:endParaRPr>
          </a:p>
          <a:p>
            <a:pPr marL="749300" lvl="0" indent="-381000" algn="l" rtl="0">
              <a:lnSpc>
                <a:spcPct val="218181"/>
              </a:lnSpc>
              <a:spcBef>
                <a:spcPts val="0"/>
              </a:spcBef>
              <a:spcAft>
                <a:spcPts val="0"/>
              </a:spcAft>
              <a:buClr>
                <a:srgbClr val="FFFFFF"/>
              </a:buClr>
              <a:buSzPts val="2400"/>
              <a:buFont typeface="Arial"/>
              <a:buChar char="●"/>
            </a:pPr>
            <a:r>
              <a:rPr lang="en" sz="2400" dirty="0">
                <a:solidFill>
                  <a:srgbClr val="FFFFFF"/>
                </a:solidFill>
                <a:latin typeface="Arial"/>
                <a:ea typeface="Arial"/>
                <a:cs typeface="Arial"/>
                <a:sym typeface="Arial"/>
              </a:rPr>
              <a:t>Is fast</a:t>
            </a:r>
            <a:endParaRPr sz="2400" dirty="0">
              <a:solidFill>
                <a:srgbClr val="FFFFFF"/>
              </a:solidFill>
              <a:latin typeface="Arial"/>
              <a:ea typeface="Arial"/>
              <a:cs typeface="Arial"/>
              <a:sym typeface="Arial"/>
            </a:endParaRPr>
          </a:p>
          <a:p>
            <a:pPr marL="749300" lvl="0" indent="-381000" algn="l" rtl="0">
              <a:lnSpc>
                <a:spcPct val="218181"/>
              </a:lnSpc>
              <a:spcBef>
                <a:spcPts val="0"/>
              </a:spcBef>
              <a:spcAft>
                <a:spcPts val="0"/>
              </a:spcAft>
              <a:buClr>
                <a:srgbClr val="FFFFFF"/>
              </a:buClr>
              <a:buSzPts val="2400"/>
              <a:buFont typeface="Arial"/>
              <a:buChar char="●"/>
            </a:pPr>
            <a:r>
              <a:rPr lang="en" sz="2400" dirty="0">
                <a:solidFill>
                  <a:srgbClr val="FFFFFF"/>
                </a:solidFill>
                <a:latin typeface="Arial"/>
                <a:ea typeface="Arial"/>
                <a:cs typeface="Arial"/>
                <a:sym typeface="Arial"/>
              </a:rPr>
              <a:t>Is efficient</a:t>
            </a:r>
            <a:endParaRPr sz="2400" dirty="0">
              <a:solidFill>
                <a:srgbClr val="FFFFFF"/>
              </a:solidFill>
              <a:latin typeface="Arial"/>
              <a:ea typeface="Arial"/>
              <a:cs typeface="Arial"/>
              <a:sym typeface="Arial"/>
            </a:endParaRPr>
          </a:p>
          <a:p>
            <a:pPr marL="749300" lvl="0" indent="-381000" algn="l" rtl="0">
              <a:lnSpc>
                <a:spcPct val="218181"/>
              </a:lnSpc>
              <a:spcBef>
                <a:spcPts val="0"/>
              </a:spcBef>
              <a:spcAft>
                <a:spcPts val="0"/>
              </a:spcAft>
              <a:buClr>
                <a:srgbClr val="FFFFFF"/>
              </a:buClr>
              <a:buSzPts val="2400"/>
              <a:buFont typeface="Arial"/>
              <a:buChar char="●"/>
            </a:pPr>
            <a:r>
              <a:rPr lang="en" sz="2400" dirty="0">
                <a:solidFill>
                  <a:srgbClr val="FFFFFF"/>
                </a:solidFill>
                <a:latin typeface="Arial"/>
                <a:ea typeface="Arial"/>
                <a:cs typeface="Arial"/>
                <a:sym typeface="Arial"/>
              </a:rPr>
              <a:t>Is user-centered</a:t>
            </a:r>
            <a:endParaRPr sz="5600" dirty="0">
              <a:solidFill>
                <a:srgbClr val="FFFFFF"/>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name="Futuristic Engineering Center by Slidesgo">
  <a:themeElements>
    <a:clrScheme name="Simple Light">
      <a:dk1>
        <a:srgbClr val="F25ABC"/>
      </a:dk1>
      <a:lt1>
        <a:srgbClr val="FFFFFF"/>
      </a:lt1>
      <a:dk2>
        <a:srgbClr val="2C3F6F"/>
      </a:dk2>
      <a:lt2>
        <a:srgbClr val="92A3CE"/>
      </a:lt2>
      <a:accent1>
        <a:srgbClr val="0686BF"/>
      </a:accent1>
      <a:accent2>
        <a:srgbClr val="F25ABC"/>
      </a:accent2>
      <a:accent3>
        <a:srgbClr val="2C3F6F"/>
      </a:accent3>
      <a:accent4>
        <a:srgbClr val="F25ABC"/>
      </a:accent4>
      <a:accent5>
        <a:srgbClr val="92A3CE"/>
      </a:accent5>
      <a:accent6>
        <a:srgbClr val="2C3F6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1519</Words>
  <Application>Microsoft Office PowerPoint</Application>
  <PresentationFormat>Trình chiếu Trên màn hình (16:9)</PresentationFormat>
  <Paragraphs>139</Paragraphs>
  <Slides>37</Slides>
  <Notes>37</Notes>
  <HiddenSlides>0</HiddenSlides>
  <MMClips>0</MMClips>
  <ScaleCrop>false</ScaleCrop>
  <HeadingPairs>
    <vt:vector size="6" baseType="variant">
      <vt:variant>
        <vt:lpstr>Phông được Dùng</vt:lpstr>
      </vt:variant>
      <vt:variant>
        <vt:i4>6</vt:i4>
      </vt:variant>
      <vt:variant>
        <vt:lpstr>Chủ đề</vt:lpstr>
      </vt:variant>
      <vt:variant>
        <vt:i4>1</vt:i4>
      </vt:variant>
      <vt:variant>
        <vt:lpstr>Tiêu đề Bản chiếu</vt:lpstr>
      </vt:variant>
      <vt:variant>
        <vt:i4>37</vt:i4>
      </vt:variant>
    </vt:vector>
  </HeadingPairs>
  <TitlesOfParts>
    <vt:vector size="44" baseType="lpstr">
      <vt:lpstr>Viga</vt:lpstr>
      <vt:lpstr>Arial</vt:lpstr>
      <vt:lpstr>Comfortaa Regular</vt:lpstr>
      <vt:lpstr>Roboto Medium</vt:lpstr>
      <vt:lpstr>Abel</vt:lpstr>
      <vt:lpstr>Comfortaa</vt:lpstr>
      <vt:lpstr>Futuristic Engineering Center by Slidesgo</vt:lpstr>
      <vt:lpstr>WHY LEAN UX ? Principles </vt:lpstr>
      <vt:lpstr>01</vt:lpstr>
      <vt:lpstr>WHY LEAN UX ?</vt:lpstr>
      <vt:lpstr>01</vt:lpstr>
      <vt:lpstr>Bản trình bày PowerPoint</vt:lpstr>
      <vt:lpstr>“Lean UX is about bringing the true nature of a product to light faster, in a collaborative, cross-functional way that reduces the emphasis on thorough documentation while increasing the focus on building a shared understanding of the actual product experience being designed.”</vt:lpstr>
      <vt:lpstr>Bản trình bày PowerPoint</vt:lpstr>
      <vt:lpstr>02</vt:lpstr>
      <vt:lpstr>Removes waste Is collaborative Is fast Is efficient Is user-centered</vt:lpstr>
      <vt:lpstr>Bản trình bày PowerPoint</vt:lpstr>
      <vt:lpstr>Bản trình bày PowerPoint</vt:lpstr>
      <vt:lpstr>Lean UX đưa designer và những nhóm khác (Dev, QA, Marketing,...) cơ hội đề cùng thiết kế sản phẩm. Điều nãy sẽ giúp hạn chế các tài liệu không cần thiết. Điều này giúp cho sản phẩm có thể hoàn thành được nhanh hơn. Ngoài ra việc tập trung vào trải nghiệm người dùng cũng như nhận được các phản hồi sẽ giúp hiệu quả hơn trong việc phát triển sản phẩm</vt:lpstr>
      <vt:lpstr>THE THREE FOUNDATIONS</vt:lpstr>
      <vt:lpstr>01</vt:lpstr>
      <vt:lpstr>02</vt:lpstr>
      <vt:lpstr>03</vt:lpstr>
      <vt:lpstr>PRINCIPLES</vt:lpstr>
      <vt:lpstr>01</vt:lpstr>
      <vt:lpstr>Bản trình bày PowerPoint</vt:lpstr>
      <vt:lpstr>Bản trình bày PowerPoint</vt:lpstr>
      <vt:lpstr>02</vt:lpstr>
      <vt:lpstr>2. Nguyên tắc: Nhỏ, chuyên dụng, định vị</vt:lpstr>
      <vt:lpstr>03</vt:lpstr>
      <vt:lpstr>03</vt:lpstr>
      <vt:lpstr>04</vt:lpstr>
      <vt:lpstr>05</vt:lpstr>
      <vt:lpstr>06</vt:lpstr>
      <vt:lpstr>07</vt:lpstr>
      <vt:lpstr>08</vt:lpstr>
      <vt:lpstr>09</vt:lpstr>
      <vt:lpstr>10</vt:lpstr>
      <vt:lpstr>11</vt:lpstr>
      <vt:lpstr>12</vt:lpstr>
      <vt:lpstr>13</vt:lpstr>
      <vt:lpstr>14</vt:lpstr>
      <vt:lpstr>15</vt:lpstr>
      <vt:lpstr>Thanks! For Your Attention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WHY LEAN UX ? Principles </dc:title>
  <cp:lastModifiedBy>Duy Chung</cp:lastModifiedBy>
  <cp:revision>2</cp:revision>
  <dcterms:modified xsi:type="dcterms:W3CDTF">2020-11-07T00:50:33Z</dcterms:modified>
</cp:coreProperties>
</file>